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82" r:id="rId4"/>
    <p:sldId id="270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114" d="100"/>
          <a:sy n="114" d="100"/>
        </p:scale>
        <p:origin x="17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JasperReports API: 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46DE02-FE02-470F-9417-B36CDD9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12085"/>
            <a:ext cx="7427539" cy="38812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234532" y="2348880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281822" y="3564875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27566A-3380-4ED0-925F-894FF30B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56" y="2179392"/>
            <a:ext cx="6451908" cy="42279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compile1, ant compile2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653828" y="2139977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653827" y="4195905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antupdate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9A07D-A282-4CD2-96DB-B3B178EF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310303"/>
            <a:ext cx="66960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707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73594-29B3-4ADA-B038-4E317973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38295"/>
            <a:ext cx="6841008" cy="362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151238" y="2273876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187242" y="3692508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830FB7-AE26-4AA2-9759-D23CAD34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0438"/>
            <a:ext cx="4838729" cy="32149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update1, ant update2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2569783" y="2098156"/>
            <a:ext cx="1070299" cy="23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2699791" y="3806116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65CCE-4BC0-449B-8ED6-5119964FA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47" y="3723197"/>
            <a:ext cx="4454901" cy="5170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026E64-EFBA-4F4C-9139-15B88E54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41" y="4817378"/>
            <a:ext cx="4576517" cy="517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2584F5-A7D2-4AF1-B8C5-D75C1A3BD186}"/>
              </a:ext>
            </a:extLst>
          </p:cNvPr>
          <p:cNvSpPr/>
          <p:nvPr/>
        </p:nvSpPr>
        <p:spPr>
          <a:xfrm>
            <a:off x="457200" y="3134803"/>
            <a:ext cx="4838729" cy="431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E61DC-8818-4F7D-98E7-C41753BEAA97}"/>
              </a:ext>
            </a:extLst>
          </p:cNvPr>
          <p:cNvCxnSpPr>
            <a:stCxn id="13" idx="2"/>
            <a:endCxn id="10" idx="1"/>
          </p:cNvCxnSpPr>
          <p:nvPr/>
        </p:nvCxnSpPr>
        <p:spPr>
          <a:xfrm>
            <a:off x="2876565" y="3566657"/>
            <a:ext cx="1272982" cy="415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5B7D4-4BC3-4F13-8F45-E07D121FC6D0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876565" y="3566657"/>
            <a:ext cx="1388376" cy="1509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8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JasperReports API: 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demo/samples/a*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C2198-D35D-4280-A35B-B0BF5A6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0" y="2009052"/>
            <a:ext cx="6282270" cy="4347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2699792" y="2411706"/>
            <a:ext cx="115212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JasperReports API: 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alterdesign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46F1D-A4A2-4FCA-985C-850F1A9B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8710"/>
            <a:ext cx="729615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B4E1F-4AA6-48E7-9C7A-BFEAA9C0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043336"/>
            <a:ext cx="5051247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5553248" y="2043336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BB0B4-AF61-4B4C-9E30-80E7F794C710}"/>
              </a:ext>
            </a:extLst>
          </p:cNvPr>
          <p:cNvSpPr/>
          <p:nvPr/>
        </p:nvSpPr>
        <p:spPr>
          <a:xfrm>
            <a:off x="5596942" y="4699673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5577277" y="2968322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FD4240-32A9-4437-BF25-1FABD069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28203"/>
            <a:ext cx="6831297" cy="4228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JasperReport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fill, ant view # Fill the report, display the report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283968" y="2081913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283968" y="4483649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34907-E06E-461C-B319-5B9066C6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318080"/>
            <a:ext cx="3995935" cy="2948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8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antcompile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3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3C9CF-75FE-4CCE-AD50-6DC3758D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328862"/>
            <a:ext cx="658177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729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347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 JasperReports API: a</vt:lpstr>
      <vt:lpstr>4 JasperReports API: a</vt:lpstr>
      <vt:lpstr>4 JasperReports API: a</vt:lpstr>
      <vt:lpstr>4.1 API: alterdesign</vt:lpstr>
      <vt:lpstr>4.1 API: alterdesign</vt:lpstr>
      <vt:lpstr>4.1 API: alterdesign</vt:lpstr>
      <vt:lpstr>4.1 JasperReport API: alterdesign</vt:lpstr>
      <vt:lpstr>4.2 API: antcompile</vt:lpstr>
      <vt:lpstr>4.2 API: antcompile</vt:lpstr>
      <vt:lpstr>4.2 API: antcompile</vt:lpstr>
      <vt:lpstr>4.2 API: antcompile</vt:lpstr>
      <vt:lpstr>4.3 API: antupdate</vt:lpstr>
      <vt:lpstr>4.3 API: antupdate</vt:lpstr>
      <vt:lpstr>4.3 API: antupdate</vt:lpstr>
      <vt:lpstr>4.3 API: antupdate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1061</cp:revision>
  <dcterms:created xsi:type="dcterms:W3CDTF">2018-09-28T16:40:41Z</dcterms:created>
  <dcterms:modified xsi:type="dcterms:W3CDTF">2019-01-07T22:32:52Z</dcterms:modified>
</cp:coreProperties>
</file>