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JasperReports API: 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JasperReports API: 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ejbql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API: </a:t>
            </a:r>
            <a:r>
              <a:rPr lang="en-US" altLang="zh-TW" b="1" dirty="0" err="1">
                <a:solidFill>
                  <a:srgbClr val="FFFF00"/>
                </a:solidFill>
              </a:rPr>
              <a:t>ejbql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ejbql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(Enterprise Java Bean Query Language)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9F3C0-341E-431A-84E7-7655DA4A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8" y="2132856"/>
            <a:ext cx="3574449" cy="3625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50DB44-0E01-4985-9743-069762DB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10" y="2102256"/>
            <a:ext cx="3597082" cy="365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exceldataadapter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API: </a:t>
            </a:r>
            <a:r>
              <a:rPr lang="en-US" altLang="zh-TW" b="1" dirty="0" err="1">
                <a:solidFill>
                  <a:srgbClr val="FFFF00"/>
                </a:solidFill>
              </a:rPr>
              <a:t>exceldataadapter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exceldataadpter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BB502-C889-40EF-9CFA-1B335373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77267"/>
            <a:ext cx="3217662" cy="45487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238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ejbql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API for Enterprise Java Bean Query Language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dxceldataadpter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API for Excel 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Data Adapter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2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190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8 JasperReports API: e</vt:lpstr>
      <vt:lpstr>8 JasperReports API: e</vt:lpstr>
      <vt:lpstr>8.1 API: ejbql</vt:lpstr>
      <vt:lpstr>8.1 API: ejbql</vt:lpstr>
      <vt:lpstr>8.2 API: exceldataadapter</vt:lpstr>
      <vt:lpstr>8.2 API: exceldataadapter</vt:lpstr>
      <vt:lpstr>8.3 Summary</vt:lpstr>
      <vt:lpstr>8.3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1165</cp:revision>
  <dcterms:created xsi:type="dcterms:W3CDTF">2018-09-28T16:40:41Z</dcterms:created>
  <dcterms:modified xsi:type="dcterms:W3CDTF">2019-01-08T18:53:50Z</dcterms:modified>
</cp:coreProperties>
</file>