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2" r:id="rId3"/>
    <p:sldId id="270" r:id="rId4"/>
    <p:sldId id="269" r:id="rId5"/>
    <p:sldId id="284" r:id="rId6"/>
    <p:sldId id="283" r:id="rId7"/>
    <p:sldId id="285" r:id="rId8"/>
    <p:sldId id="286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9" autoAdjust="0"/>
    <p:restoredTop sz="99626" autoAdjust="0"/>
  </p:normalViewPr>
  <p:slideViewPr>
    <p:cSldViewPr>
      <p:cViewPr varScale="1">
        <p:scale>
          <a:sx n="117" d="100"/>
          <a:sy n="117" d="100"/>
        </p:scale>
        <p:origin x="108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 JasperReports API: 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526ED7-84EA-479B-B173-48F4BE26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17940"/>
            <a:ext cx="8136904" cy="21486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JasperReports API: 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6682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dir</a:t>
            </a:r>
            <a:r>
              <a:rPr lang="en-US" sz="1800" b="1" dirty="0">
                <a:solidFill>
                  <a:schemeClr val="tx1"/>
                </a:solidFill>
              </a:rPr>
              <a:t>/w /A:D        # totally, we have 74 examples in Jasper Report 6.7.0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6C2FDB-3707-4BFE-889A-870BD0CEB493}"/>
              </a:ext>
            </a:extLst>
          </p:cNvPr>
          <p:cNvSpPr/>
          <p:nvPr/>
        </p:nvSpPr>
        <p:spPr>
          <a:xfrm>
            <a:off x="1259632" y="3933056"/>
            <a:ext cx="2304256" cy="2496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6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16.1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nopagebreak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4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16.1 API: </a:t>
            </a:r>
            <a:r>
              <a:rPr lang="en-US" altLang="zh-TW" b="1" dirty="0" err="1">
                <a:solidFill>
                  <a:srgbClr val="FFFF00"/>
                </a:solidFill>
              </a:rPr>
              <a:t>nopagebreak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nopagebreak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(No Page break in report)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DF481A-02A6-448C-BF31-51342B68F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230408"/>
            <a:ext cx="3811208" cy="400506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5785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16.2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noreport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7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16.2 </a:t>
            </a:r>
            <a:r>
              <a:rPr lang="en-US" altLang="zh-TW" b="1" dirty="0">
                <a:solidFill>
                  <a:srgbClr val="FFFF00"/>
                </a:solidFill>
              </a:rPr>
              <a:t>API: </a:t>
            </a:r>
            <a:r>
              <a:rPr lang="en-US" altLang="zh-TW" b="1" dirty="0" err="1">
                <a:solidFill>
                  <a:srgbClr val="FFFF00"/>
                </a:solidFill>
              </a:rPr>
              <a:t>noreport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noreport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081C70-E8DB-4E08-B0D3-8578FCF67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95" y="2223285"/>
            <a:ext cx="5744446" cy="423367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2443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16.3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noxmldesign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98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16.3 API: </a:t>
            </a:r>
            <a:r>
              <a:rPr lang="en-US" altLang="zh-TW" b="1" dirty="0" err="1">
                <a:solidFill>
                  <a:srgbClr val="FFFF00"/>
                </a:solidFill>
              </a:rPr>
              <a:t>noxmldesign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noxmldesign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C6BF46-23DC-41A4-B653-F751D070B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204864"/>
            <a:ext cx="6135037" cy="452218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7767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3643</TotalTime>
  <Words>198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16 JasperReports API: n</vt:lpstr>
      <vt:lpstr>16 JasperReports API: n</vt:lpstr>
      <vt:lpstr>16.1 API: nopagebreak</vt:lpstr>
      <vt:lpstr>16.1 API: nopagebreak</vt:lpstr>
      <vt:lpstr>16.2 API: noreport</vt:lpstr>
      <vt:lpstr>16.2 API: noreport</vt:lpstr>
      <vt:lpstr>16.3 API: noxmldesign</vt:lpstr>
      <vt:lpstr>16.3 API: noxmldesign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1246</cp:revision>
  <dcterms:created xsi:type="dcterms:W3CDTF">2018-09-28T16:40:41Z</dcterms:created>
  <dcterms:modified xsi:type="dcterms:W3CDTF">2019-01-09T00:22:35Z</dcterms:modified>
</cp:coreProperties>
</file>