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JasperReports API: q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JasperReports API</a:t>
            </a:r>
            <a:r>
              <a:rPr lang="en-US" altLang="zh-TW" b="1">
                <a:solidFill>
                  <a:srgbClr val="FFFF00"/>
                </a:solidFill>
              </a:rPr>
              <a:t>: q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API: query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API: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query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10A19-5BA0-4B24-B762-A5DB0F44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48299"/>
            <a:ext cx="5400600" cy="39776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19 JasperReports API: q</vt:lpstr>
      <vt:lpstr>19 JasperReports API: q</vt:lpstr>
      <vt:lpstr>19.1 API: query</vt:lpstr>
      <vt:lpstr>19.1 API: query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1259</cp:revision>
  <dcterms:created xsi:type="dcterms:W3CDTF">2018-09-28T16:40:41Z</dcterms:created>
  <dcterms:modified xsi:type="dcterms:W3CDTF">2019-01-09T18:11:25Z</dcterms:modified>
</cp:coreProperties>
</file>