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2" autoAdjust="0"/>
    <p:restoredTop sz="99626" autoAdjust="0"/>
  </p:normalViewPr>
  <p:slideViewPr>
    <p:cSldViewPr>
      <p:cViewPr>
        <p:scale>
          <a:sx n="66" d="100"/>
          <a:sy n="66" d="100"/>
        </p:scale>
        <p:origin x="2568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JasperReports API: 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21.4 API</a:t>
            </a:r>
            <a:r>
              <a:rPr lang="en-US" altLang="zh-TW" b="1">
                <a:solidFill>
                  <a:srgbClr val="FFFF00"/>
                </a:solidFill>
              </a:rPr>
              <a:t>: stretch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stretch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6BDC8-2F69-4F6F-8BC2-4816CDFD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20344"/>
            <a:ext cx="2968757" cy="46768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00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21.5 API: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API: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style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84EA9-C1CA-4301-8F30-D5E4868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38295"/>
            <a:ext cx="2952328" cy="46457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803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21.6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subreport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9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21.6 API: </a:t>
            </a:r>
            <a:r>
              <a:rPr lang="en-US" altLang="zh-TW" b="1" dirty="0" err="1">
                <a:solidFill>
                  <a:srgbClr val="FFFF00"/>
                </a:solidFill>
              </a:rPr>
              <a:t>subreport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subreport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B1191-DA40-4BD9-9AEF-085F679D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15" y="2060848"/>
            <a:ext cx="3356622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604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JasperReports API: 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scriptlet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API: </a:t>
            </a:r>
            <a:r>
              <a:rPr lang="en-US" altLang="zh-TW" b="1" dirty="0" err="1">
                <a:solidFill>
                  <a:srgbClr val="FFFF00"/>
                </a:solidFill>
              </a:rPr>
              <a:t>scriptlet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scriptlet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6C1B3-4F26-4B51-84AD-CBD5560A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67519"/>
            <a:ext cx="4282565" cy="40821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API: shapes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API: shapes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shape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E7FC6E-BE9A-444C-966D-5EFC736E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18" y="2163254"/>
            <a:ext cx="2996946" cy="46197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20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spiderchartcomponent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21.3 API: </a:t>
            </a:r>
            <a:r>
              <a:rPr lang="en-US" altLang="zh-TW" b="1" dirty="0" err="1">
                <a:solidFill>
                  <a:srgbClr val="FFFF00"/>
                </a:solidFill>
              </a:rPr>
              <a:t>spiderchartcomponent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spider chart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7538E-EB30-468F-A688-AC796B65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24096"/>
            <a:ext cx="4617712" cy="44759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863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21.4 API: stretch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2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375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21 JasperReports API: s</vt:lpstr>
      <vt:lpstr>21 JasperReports API: s</vt:lpstr>
      <vt:lpstr>21.1 API: scriptlet</vt:lpstr>
      <vt:lpstr>21.1 API: scriptlet</vt:lpstr>
      <vt:lpstr>21.2 API: shapes</vt:lpstr>
      <vt:lpstr>21.2 API: shapes</vt:lpstr>
      <vt:lpstr>21.3 API: spiderchartcomponent</vt:lpstr>
      <vt:lpstr>21.3 API: spiderchartcomponent</vt:lpstr>
      <vt:lpstr>21.4 API: stretch</vt:lpstr>
      <vt:lpstr>21.4 API: stretch</vt:lpstr>
      <vt:lpstr>21.5 API: style</vt:lpstr>
      <vt:lpstr>21.5 API: style</vt:lpstr>
      <vt:lpstr>21.6 API: subreport</vt:lpstr>
      <vt:lpstr>21.6 API: subreport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1278</cp:revision>
  <dcterms:created xsi:type="dcterms:W3CDTF">2018-09-28T16:40:41Z</dcterms:created>
  <dcterms:modified xsi:type="dcterms:W3CDTF">2019-01-09T19:00:29Z</dcterms:modified>
</cp:coreProperties>
</file>