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89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JasperReports API: 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API: </a:t>
            </a:r>
            <a:r>
              <a:rPr lang="en-US" altLang="zh-TW" b="1" dirty="0" err="1">
                <a:solidFill>
                  <a:srgbClr val="FFFF00"/>
                </a:solidFill>
              </a:rPr>
              <a:t>httpdataadapter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httpdataadapter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(This API requires database server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B8F10-0E26-4DD3-9432-40BAA680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26327"/>
            <a:ext cx="2535098" cy="40884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B4E42E-7646-4577-B5A3-46834FAA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64879"/>
            <a:ext cx="2599232" cy="414993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154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API: hyperlink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5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API: hyperlink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5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hyperlink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ADBC5-9FAD-4B64-8DD2-197D5103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2" y="2455648"/>
            <a:ext cx="4716016" cy="35020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547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Hibernate: ORM mapping from class to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Horizontal: Horizontal table display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Html component: HTML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Data Adapter: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Hyperlink: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2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JasperReports API: 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API: hibernate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API: hibernate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hibernate (Require database server when ‘ant fill’)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8BAA-D0D6-4A79-8ABA-CD6CB05A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0" y="2577357"/>
            <a:ext cx="2397761" cy="36176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9D0A-9EF6-43F6-A919-9E5FD158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52" y="2598335"/>
            <a:ext cx="2423296" cy="36176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4D2E4C-6BF9-486C-81AB-3F781ABC0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09" y="2550934"/>
            <a:ext cx="2423297" cy="362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API: horizontal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API: horizontal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hibernate (Require database server when ‘ant fill’)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4CCD2-556F-4617-A78E-4CC78B2B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39" y="2537536"/>
            <a:ext cx="2680725" cy="4223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20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htmlcomponent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API: </a:t>
            </a:r>
            <a:r>
              <a:rPr lang="en-US" altLang="zh-TW" b="1" dirty="0" err="1">
                <a:solidFill>
                  <a:srgbClr val="FFFF00"/>
                </a:solidFill>
              </a:rPr>
              <a:t>htmlcomponebnt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htmlcomponent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80C66-62DF-4466-8A32-B7BA8CB3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4732"/>
            <a:ext cx="2795104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510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httpdataadapter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362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11 JasperReports API: h</vt:lpstr>
      <vt:lpstr>11 JasperReports API: h</vt:lpstr>
      <vt:lpstr>11.1 API: hibernate</vt:lpstr>
      <vt:lpstr>11.1 API: hibernate</vt:lpstr>
      <vt:lpstr>11.2 API: horizontal</vt:lpstr>
      <vt:lpstr>11.2 API: horizontal</vt:lpstr>
      <vt:lpstr>11.3 API: htmlcomponent</vt:lpstr>
      <vt:lpstr>11.3 API: htmlcomponebnt</vt:lpstr>
      <vt:lpstr>11.4 API: httpdataadapter</vt:lpstr>
      <vt:lpstr>11.4 API: httpdataadapter</vt:lpstr>
      <vt:lpstr>11.5 API: hyperlink</vt:lpstr>
      <vt:lpstr>11.5 API: hyperlink</vt:lpstr>
      <vt:lpstr>11.5 Summary</vt:lpstr>
      <vt:lpstr>11.5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1196</cp:revision>
  <dcterms:created xsi:type="dcterms:W3CDTF">2018-09-28T16:40:41Z</dcterms:created>
  <dcterms:modified xsi:type="dcterms:W3CDTF">2019-01-08T22:23:24Z</dcterms:modified>
</cp:coreProperties>
</file>