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JasperReports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JasperReports API: </a:t>
            </a:r>
            <a:r>
              <a:rPr lang="en-US" altLang="zh-TW" b="1" dirty="0" err="1">
                <a:solidFill>
                  <a:srgbClr val="FFFF00"/>
                </a:solidFill>
              </a:rPr>
              <a:t>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API: i18n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API: </a:t>
            </a:r>
            <a:r>
              <a:rPr lang="en-US" altLang="zh-TW" b="1" dirty="0" err="1">
                <a:solidFill>
                  <a:srgbClr val="FFFF00"/>
                </a:solidFill>
              </a:rPr>
              <a:t>iconlabel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i11n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0492A-BDAB-4564-B4B5-0C0AFEAD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2223562"/>
            <a:ext cx="5580112" cy="41327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iconlabel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API: </a:t>
            </a:r>
            <a:r>
              <a:rPr lang="en-US" altLang="zh-TW" b="1" dirty="0" err="1">
                <a:solidFill>
                  <a:srgbClr val="FFFF00"/>
                </a:solidFill>
              </a:rPr>
              <a:t>iconlabel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iconlabel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DDEB0-020C-4C86-A9D2-6BAEFEE0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36" y="2220566"/>
            <a:ext cx="2995676" cy="4481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97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API: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API: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: images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6EB67-D515-4039-AA41-E787F4BA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58764"/>
            <a:ext cx="2825373" cy="46018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50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 JasperReports API: i</vt:lpstr>
      <vt:lpstr>12 JasperReports API: i</vt:lpstr>
      <vt:lpstr>11.1 API: i18n</vt:lpstr>
      <vt:lpstr>10.1 API: iconlabel</vt:lpstr>
      <vt:lpstr>11.2 API: iconlabel</vt:lpstr>
      <vt:lpstr>10.2 API: iconlabel</vt:lpstr>
      <vt:lpstr>11.3 API: images</vt:lpstr>
      <vt:lpstr>10.3 API: images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1205</cp:revision>
  <dcterms:created xsi:type="dcterms:W3CDTF">2018-09-28T16:40:41Z</dcterms:created>
  <dcterms:modified xsi:type="dcterms:W3CDTF">2019-01-08T22:32:09Z</dcterms:modified>
</cp:coreProperties>
</file>