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2" r:id="rId3"/>
    <p:sldId id="263" r:id="rId4"/>
    <p:sldId id="270" r:id="rId5"/>
    <p:sldId id="269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5" autoAdjust="0"/>
    <p:restoredTop sz="99626" autoAdjust="0"/>
  </p:normalViewPr>
  <p:slideViewPr>
    <p:cSldViewPr>
      <p:cViewPr>
        <p:scale>
          <a:sx n="95" d="100"/>
          <a:sy n="95" d="100"/>
        </p:scale>
        <p:origin x="168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JasperReports API: 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API: </a:t>
            </a:r>
            <a:r>
              <a:rPr lang="en-US" altLang="zh-TW" b="1" dirty="0" err="1">
                <a:solidFill>
                  <a:srgbClr val="FFFF00"/>
                </a:solidFill>
              </a:rPr>
              <a:t>chartthemes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chartthemes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49050-8F80-4612-8587-5D207BB0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2132857"/>
            <a:ext cx="2233030" cy="21966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70D25B-EDED-4083-BA89-618DF39A2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73" y="2192266"/>
            <a:ext cx="2194783" cy="2137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09B71F-A9CD-4DBC-B76C-4E61F6B4B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084168" y="2177211"/>
            <a:ext cx="2219372" cy="21966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81AE35-A65A-4109-9D23-E549F6AF8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962" y="4426629"/>
            <a:ext cx="2329759" cy="226788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AD50DE-812B-4523-903C-30B7121A3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400541"/>
            <a:ext cx="2329758" cy="22916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0728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6.3 API: </a:t>
            </a:r>
            <a:r>
              <a:rPr lang="en-US" altLang="zh-TW" b="1" dirty="0" err="1">
                <a:solidFill>
                  <a:srgbClr val="FFFF00"/>
                </a:solidFill>
              </a:rPr>
              <a:t>chartthemes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chartthemes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1D676-B2F2-4EBA-8AA5-D1D0DFE1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10" y="4497625"/>
            <a:ext cx="2236985" cy="22048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220663-9621-424F-A0C9-17E56DF81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237" y="4353609"/>
            <a:ext cx="2402653" cy="23488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D2E959-FF81-4778-8358-D78C1AAED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05" y="2205641"/>
            <a:ext cx="2275981" cy="223387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960397-DD71-4BED-AEFC-00EC4ADE9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872" y="2167213"/>
            <a:ext cx="2236554" cy="21863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C7CBC83-23AB-4EEC-8308-AD724FC29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357666" y="2206576"/>
            <a:ext cx="2133600" cy="21075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3114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6.4 API: crosstabs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4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API: crosstabs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crosstabs (1):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A63DE-335A-42AB-A1C1-316DC76A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07555"/>
            <a:ext cx="1961729" cy="160004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817C3-59BF-457A-B184-ADA43D20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787" y="2189970"/>
            <a:ext cx="1961728" cy="15950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87EA70-9461-4B7F-979C-C368408C9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603" y="2207557"/>
            <a:ext cx="1932559" cy="15774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FC6537-9D64-4D5B-9E6B-6D1165A20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309" y="2238295"/>
            <a:ext cx="1932559" cy="15774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D8FDC6-24AC-42E4-99A9-5C1E404C6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35" y="4234569"/>
            <a:ext cx="1960613" cy="160004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DBB4ED-3519-4B4C-849C-A8834F80F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6533" y="4262666"/>
            <a:ext cx="1955649" cy="159508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C95CA7-9803-4D83-AB51-784C5C21B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5121" y="4234568"/>
            <a:ext cx="1981566" cy="162317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6B90C8-7484-431A-9BE9-C592E87FF8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659693" y="4163658"/>
            <a:ext cx="2056694" cy="16709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172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6.4 API: crosstabs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crosstabs (2):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4419FA-114D-4ABF-AF5E-0C14447E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9176"/>
            <a:ext cx="2033117" cy="165957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D54FC-B8D2-44DE-A308-294B6E3E4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351872"/>
            <a:ext cx="1981200" cy="16083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DD6E6B-2F6F-4E83-9A95-48D8E6E1B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433" y="2325230"/>
            <a:ext cx="2042695" cy="165957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97054C-792A-4FF4-8FCD-88AD81E80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381" y="2325229"/>
            <a:ext cx="2042695" cy="167097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E4F2C5-7216-4BBA-94F8-34E059379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12" y="4101330"/>
            <a:ext cx="2024007" cy="16595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193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6.6 API: customization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9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05061A0-1BC6-46B9-8C16-D2D0E05D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59398"/>
            <a:ext cx="5098320" cy="267254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6.6 API: customization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customization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components, 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80BF4F-39BF-4005-9F6D-C9B71EFBD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80" y="2232397"/>
            <a:ext cx="4572000" cy="333557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2124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6.7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8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6.7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28803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Summary: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Chartcustomerizers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display two different chars in one page.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Charts: display area chart with table.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Chartthemes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Display bar chart, 3D bar chart, Pie Chart, Line Chart, Scatter Chart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Crosstabs: Display cross function and variables table.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Csvdatasource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Display chart for CSV (Command separate Value) data source.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Customization: 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250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JasperReports API: 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JasperReports API: 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demo/samples/c*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C2198-D35D-4280-A35B-B0BF5A63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30" y="2186497"/>
            <a:ext cx="6282270" cy="43472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2771800" y="3933056"/>
            <a:ext cx="1152128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chartcustomizers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API: </a:t>
            </a:r>
            <a:r>
              <a:rPr lang="en-US" altLang="zh-TW" b="1" dirty="0" err="1">
                <a:solidFill>
                  <a:srgbClr val="FFFF00"/>
                </a:solidFill>
              </a:rPr>
              <a:t>chartcustomizers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chartcustomizers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B09D7B-2A33-4F1E-8A24-9A0C1E78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47992"/>
            <a:ext cx="4356979" cy="42550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6.2 API: charts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5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API: charts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charts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3D577-F9C0-40FD-8520-84DA3384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54" y="2177021"/>
            <a:ext cx="1921597" cy="203129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9AFF2-93DF-4A1F-97C6-60D109AC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018" y="2148824"/>
            <a:ext cx="1981200" cy="207353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7BDD46-A7EE-4C2A-AAD0-4961EE604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14903" y="2156292"/>
            <a:ext cx="1981151" cy="210331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1353E7-15BF-4C7C-8DA6-90E2D654F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718" y="2177021"/>
            <a:ext cx="1981150" cy="20944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8340CD-5818-4D5F-BBA4-BAF9474F2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05" y="4355131"/>
            <a:ext cx="1993089" cy="207353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6267DC-148D-4B37-99BA-36993CE8C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3754" y="4359308"/>
            <a:ext cx="1993089" cy="20693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61FBB0-8D9C-4146-A628-535FF136F2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4931" y="4375785"/>
            <a:ext cx="1903576" cy="198056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0101F2-1909-4BCD-A8B1-162BFD8F7F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2355" y="4334194"/>
            <a:ext cx="1988425" cy="20944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922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API: charts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charts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46618-D51F-41CC-B1D2-67D36AB4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63" y="2214830"/>
            <a:ext cx="1895914" cy="20086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4F8EEF-4E29-4AEB-861A-3037F5EF4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535" y="2208323"/>
            <a:ext cx="1895914" cy="20002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84B11A-4883-4817-A346-6606029D1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493" y="2208323"/>
            <a:ext cx="1956905" cy="206084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0E1277-136C-44AD-92FF-49D9C0BF5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769" y="2200072"/>
            <a:ext cx="1999581" cy="209742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738AA8-EDC3-441B-9802-1BBC20FD8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43" y="4348472"/>
            <a:ext cx="1895913" cy="20167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408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6.3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chartthemes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1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529</Words>
  <Application>Microsoft Office PowerPoint</Application>
  <PresentationFormat>On-screen Show (4:3)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6 JasperReports API: c</vt:lpstr>
      <vt:lpstr>6 JasperReports API: c</vt:lpstr>
      <vt:lpstr>6 JasperReports API: c</vt:lpstr>
      <vt:lpstr>6.1 API: chartcustomizers</vt:lpstr>
      <vt:lpstr>6.1 API: chartcustomizers</vt:lpstr>
      <vt:lpstr>6.2 API: charts</vt:lpstr>
      <vt:lpstr>6.2 API: charts</vt:lpstr>
      <vt:lpstr>6.2 API: charts</vt:lpstr>
      <vt:lpstr>6.3 API: chartthemes</vt:lpstr>
      <vt:lpstr>6.3 API: chartthemes</vt:lpstr>
      <vt:lpstr>6.3 API: chartthemes</vt:lpstr>
      <vt:lpstr>6.4 API: crosstabs</vt:lpstr>
      <vt:lpstr>6.4 API: crosstabs</vt:lpstr>
      <vt:lpstr>6.4 API: crosstabs</vt:lpstr>
      <vt:lpstr>6.6 API: customization</vt:lpstr>
      <vt:lpstr>6.6 API: customization</vt:lpstr>
      <vt:lpstr>6.7 Summary</vt:lpstr>
      <vt:lpstr>6.7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1125</cp:revision>
  <dcterms:created xsi:type="dcterms:W3CDTF">2018-09-28T16:40:41Z</dcterms:created>
  <dcterms:modified xsi:type="dcterms:W3CDTF">2019-01-08T01:21:52Z</dcterms:modified>
</cp:coreProperties>
</file>