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9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10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JasperReports API: 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JasperReports API: 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API: map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API: map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map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47C7C-76F9-4563-AFF4-CD57B210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121361"/>
            <a:ext cx="2771594" cy="44371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15.2 API: markup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0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API: markup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markup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7F3232-479E-4845-9354-9E181CF5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49592"/>
            <a:ext cx="4930430" cy="43909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155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mondrian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API: </a:t>
            </a:r>
            <a:r>
              <a:rPr lang="en-US" altLang="zh-TW" b="1" dirty="0" err="1">
                <a:solidFill>
                  <a:srgbClr val="FFFF00"/>
                </a:solidFill>
              </a:rPr>
              <a:t>mondrian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mondrian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FFAA2-CCC2-43F6-8978-CA0A72D8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32856"/>
            <a:ext cx="4245326" cy="44968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155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191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15 JasperReports API: m</vt:lpstr>
      <vt:lpstr>15 JasperReports API: m</vt:lpstr>
      <vt:lpstr>15.1 API: map</vt:lpstr>
      <vt:lpstr>15.1 API: map</vt:lpstr>
      <vt:lpstr>15.2 API: markup</vt:lpstr>
      <vt:lpstr>15.2 API: markup</vt:lpstr>
      <vt:lpstr>15.3 API: mondrian</vt:lpstr>
      <vt:lpstr>15.2 API: mondrian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1236</cp:revision>
  <dcterms:created xsi:type="dcterms:W3CDTF">2018-09-28T16:40:41Z</dcterms:created>
  <dcterms:modified xsi:type="dcterms:W3CDTF">2019-01-09T00:06:50Z</dcterms:modified>
</cp:coreProperties>
</file>