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70" r:id="rId4"/>
    <p:sldId id="269" r:id="rId5"/>
    <p:sldId id="283" r:id="rId6"/>
    <p:sldId id="284" r:id="rId7"/>
    <p:sldId id="285" r:id="rId8"/>
    <p:sldId id="286" r:id="rId9"/>
    <p:sldId id="287" r:id="rId10"/>
    <p:sldId id="288" r:id="rId11"/>
    <p:sldId id="291" r:id="rId12"/>
    <p:sldId id="292" r:id="rId13"/>
    <p:sldId id="289" r:id="rId14"/>
    <p:sldId id="290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2" autoAdjust="0"/>
    <p:restoredTop sz="99626" autoAdjust="0"/>
  </p:normalViewPr>
  <p:slideViewPr>
    <p:cSldViewPr>
      <p:cViewPr>
        <p:scale>
          <a:sx n="50" d="100"/>
          <a:sy n="50" d="100"/>
        </p:scale>
        <p:origin x="3018" y="15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JasperReports API: 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22.4 API: templates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templates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81D1A-EA8B-4885-A248-8006998D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75305"/>
            <a:ext cx="5292539" cy="43831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8051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22.5 API: 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3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22.5 API: 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text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7B5B92-1BF2-4FF7-81C7-C68E5BB9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16840"/>
            <a:ext cx="3685843" cy="44790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440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22.6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4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Table: 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Tableofcontent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Table of content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Tabular: same as 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Templates: different style and background colors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Text: Text report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16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JasperReports API: 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22.1 API: table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22.1 API: 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table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DC07F-3375-46A7-AFA3-A39B3E89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58538"/>
            <a:ext cx="3151761" cy="46197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22.2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tableofcontent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6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22.2 API: </a:t>
            </a:r>
            <a:r>
              <a:rPr lang="en-US" altLang="zh-TW" b="1" dirty="0" err="1">
                <a:solidFill>
                  <a:srgbClr val="FFFF00"/>
                </a:solidFill>
              </a:rPr>
              <a:t>tableofcontent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table of content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651153-3DC6-4038-AC6B-345D31C9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80727"/>
            <a:ext cx="3079099" cy="46718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5903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22.3 API: tabular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0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API: tabular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tabular report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CDB862-C15D-44BD-9369-52D252856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917" y="2140891"/>
            <a:ext cx="3168734" cy="46197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072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22.4 API: templates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3702</TotalTime>
  <Words>368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22 JasperReports API: t</vt:lpstr>
      <vt:lpstr>22 JasperReports API: t</vt:lpstr>
      <vt:lpstr>22.1 API: table</vt:lpstr>
      <vt:lpstr>22.1 API: table</vt:lpstr>
      <vt:lpstr>22.2 API: tableofcontent</vt:lpstr>
      <vt:lpstr>22.2 API: tableofcontent</vt:lpstr>
      <vt:lpstr>22.3 API: tabular</vt:lpstr>
      <vt:lpstr>22.3 API: tabular</vt:lpstr>
      <vt:lpstr>22.4 API: templates</vt:lpstr>
      <vt:lpstr>22.4 API: templates</vt:lpstr>
      <vt:lpstr>22.5 API: text</vt:lpstr>
      <vt:lpstr>22.5 API: text</vt:lpstr>
      <vt:lpstr>22.6 Summary</vt:lpstr>
      <vt:lpstr>22.5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1290</cp:revision>
  <dcterms:created xsi:type="dcterms:W3CDTF">2018-09-28T16:40:41Z</dcterms:created>
  <dcterms:modified xsi:type="dcterms:W3CDTF">2019-01-09T21:23:48Z</dcterms:modified>
</cp:coreProperties>
</file>