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 varScale="1">
        <p:scale>
          <a:sx n="114" d="100"/>
          <a:sy n="114" d="100"/>
        </p:scale>
        <p:origin x="181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JasperReports API: 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JasperReports API: 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unicode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API: </a:t>
            </a:r>
            <a:r>
              <a:rPr lang="en-US" altLang="zh-TW" b="1" dirty="0" err="1">
                <a:solidFill>
                  <a:srgbClr val="FFFF00"/>
                </a:solidFill>
              </a:rPr>
              <a:t>unicode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unicode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B04A6-379D-4D1D-871D-18CA4884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5" y="2113306"/>
            <a:ext cx="2948889" cy="42614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CFDF0-2984-41D1-A775-2CDC1A34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170062"/>
            <a:ext cx="2948888" cy="42321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109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23 JasperReports API: u</vt:lpstr>
      <vt:lpstr>23 JasperReports API: u</vt:lpstr>
      <vt:lpstr>23.1 API: unicode</vt:lpstr>
      <vt:lpstr>23.1 API: unicode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1295</cp:revision>
  <dcterms:created xsi:type="dcterms:W3CDTF">2018-09-28T16:40:41Z</dcterms:created>
  <dcterms:modified xsi:type="dcterms:W3CDTF">2019-01-09T21:17:00Z</dcterms:modified>
</cp:coreProperties>
</file>