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5" autoAdjust="0"/>
    <p:restoredTop sz="99626" autoAdjust="0"/>
  </p:normalViewPr>
  <p:slideViewPr>
    <p:cSldViewPr>
      <p:cViewPr varScale="1">
        <p:scale>
          <a:sx n="117" d="100"/>
          <a:sy n="117" d="100"/>
        </p:scale>
        <p:origin x="1050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73 JasperReports API 6.7.0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07239"/>
              </p:ext>
            </p:extLst>
          </p:nvPr>
        </p:nvGraphicFramePr>
        <p:xfrm>
          <a:off x="611560" y="1844824"/>
          <a:ext cx="8215028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12481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4266407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09244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alterdesign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antcompile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antupdate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barcode4j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batchexport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chartcustomizers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Chart with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chartthemes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bar, Pie, bar, area, dot, line, meter chart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341"/>
              </p:ext>
            </p:extLst>
          </p:nvPr>
        </p:nvGraphicFramePr>
        <p:xfrm>
          <a:off x="611560" y="1783228"/>
          <a:ext cx="705678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05594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1833464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cvsdatasource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ejbql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exceldataadapter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37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68796"/>
              </p:ext>
            </p:extLst>
          </p:nvPr>
        </p:nvGraphicFramePr>
        <p:xfrm>
          <a:off x="611560" y="1783228"/>
          <a:ext cx="64425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05594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genericelement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groovy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hibernate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htmlcomponent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httpdataadapter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iconlabel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6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48173"/>
              </p:ext>
            </p:extLst>
          </p:nvPr>
        </p:nvGraphicFramePr>
        <p:xfrm>
          <a:off x="649760" y="1783228"/>
          <a:ext cx="64425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05594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genericelement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groovy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hibernate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htmlcomponent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httpdatadapter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iconlabel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20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075"/>
              </p:ext>
            </p:extLst>
          </p:nvPr>
        </p:nvGraphicFramePr>
        <p:xfrm>
          <a:off x="649760" y="1783228"/>
          <a:ext cx="738549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2397252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Jasper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</a:t>
                      </a:r>
                      <a:r>
                        <a:rPr lang="en-US"/>
                        <a:t>Tabules </a:t>
                      </a:r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jfreechart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pie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jsondatasource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table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jsonqldatasource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Output: HTML,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landscape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87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110"/>
              </p:ext>
            </p:extLst>
          </p:nvPr>
        </p:nvGraphicFramePr>
        <p:xfrm>
          <a:off x="467544" y="1731990"/>
          <a:ext cx="8395746" cy="405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07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93079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815082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815082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4027996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mondrian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08704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nopagebreak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tables without page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noxmldesign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openflashchart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Paragraphs with different colors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Pdfencrypt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Printservice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only. No </a:t>
                      </a:r>
                      <a:r>
                        <a:rPr lang="en-US"/>
                        <a:t>design compilation.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8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87422"/>
              </p:ext>
            </p:extLst>
          </p:nvPr>
        </p:nvGraphicFramePr>
        <p:xfrm>
          <a:off x="649760" y="1783228"/>
          <a:ext cx="64425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05594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virtualizer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Webapp</a:t>
                      </a:r>
                      <a:r>
                        <a:rPr lang="en-US" dirty="0"/>
                        <a:t>-repo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xchartcomponent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xlsformula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07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34832"/>
              </p:ext>
            </p:extLst>
          </p:nvPr>
        </p:nvGraphicFramePr>
        <p:xfrm>
          <a:off x="649760" y="1783228"/>
          <a:ext cx="64425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05594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xlsxdatasource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xmldatasource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45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506</Words>
  <Application>Microsoft Office PowerPoint</Application>
  <PresentationFormat>On-screen Show (4:3)</PresentationFormat>
  <Paragraphs>317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73 JasperReports API 6.7.0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1252</cp:revision>
  <dcterms:created xsi:type="dcterms:W3CDTF">2018-09-28T16:40:41Z</dcterms:created>
  <dcterms:modified xsi:type="dcterms:W3CDTF">2019-01-09T01:01:13Z</dcterms:modified>
</cp:coreProperties>
</file>