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JasperReports API: 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JasperReports API: 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API: fonts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API: fonts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fonts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93DAD-1EDB-4E9D-AF90-7232C950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35" y="2217315"/>
            <a:ext cx="2937130" cy="44617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API: forms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API: forms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forms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2835D-A929-4D2D-AD30-70482104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40892"/>
            <a:ext cx="2441657" cy="43651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35160-805A-4615-A5F0-A364DE2A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40891"/>
            <a:ext cx="2421959" cy="43651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415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funcitons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API: functions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functions: Functions </a:t>
            </a:r>
            <a:r>
              <a:rPr lang="en-US" altLang="zh-TW" sz="1800" b="1">
                <a:solidFill>
                  <a:schemeClr val="tx1"/>
                </a:solidFill>
                <a:latin typeface="+mj-lt"/>
              </a:rPr>
              <a:t>require database server.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5E23C-3573-49F5-951B-BD43272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32" y="2492895"/>
            <a:ext cx="4402197" cy="42479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825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200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9 JasperReports API: f</vt:lpstr>
      <vt:lpstr>9 JasperReports API: f</vt:lpstr>
      <vt:lpstr>9.1 API: fonts</vt:lpstr>
      <vt:lpstr>9.1 API: fonts</vt:lpstr>
      <vt:lpstr>9.2 API: forms</vt:lpstr>
      <vt:lpstr>9.2 API: forms</vt:lpstr>
      <vt:lpstr>9.3 API: funcitons</vt:lpstr>
      <vt:lpstr>9.3 API: functions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1177</cp:revision>
  <dcterms:created xsi:type="dcterms:W3CDTF">2018-09-28T16:40:41Z</dcterms:created>
  <dcterms:modified xsi:type="dcterms:W3CDTF">2019-01-08T21:14:07Z</dcterms:modified>
</cp:coreProperties>
</file>