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2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JasperReports API: 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22.4 API: templates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templates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81D1A-EA8B-4885-A248-8006998D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75305"/>
            <a:ext cx="5292539" cy="4383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051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4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Table: 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Tableofcontent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Table of content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Tabular: same as 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Templates: different style and background colors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16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JasperReports API: 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API: table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API: 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table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DC07F-3375-46A7-AFA3-A39B3E89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58538"/>
            <a:ext cx="3151761" cy="46197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tableofcontent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API: </a:t>
            </a:r>
            <a:r>
              <a:rPr lang="en-US" altLang="zh-TW" b="1" dirty="0" err="1">
                <a:solidFill>
                  <a:srgbClr val="FFFF00"/>
                </a:solidFill>
              </a:rPr>
              <a:t>tableofcontent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table of content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51153-3DC6-4038-AC6B-345D31C9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80727"/>
            <a:ext cx="3079099" cy="46718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903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22.3 API: tabular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0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API: tabular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tabular report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DB862-C15D-44BD-9369-52D25285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917" y="2140891"/>
            <a:ext cx="3168734" cy="46197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072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22.4 API: templates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311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22 JasperReports API: t</vt:lpstr>
      <vt:lpstr>22 JasperReports API: t</vt:lpstr>
      <vt:lpstr>22.1 API: table</vt:lpstr>
      <vt:lpstr>22.1 API: table</vt:lpstr>
      <vt:lpstr>22.2 API: tableofcontent</vt:lpstr>
      <vt:lpstr>22.2 API: tableofcontent</vt:lpstr>
      <vt:lpstr>22.3 API: tabular</vt:lpstr>
      <vt:lpstr>22.3 API: tabular</vt:lpstr>
      <vt:lpstr>22.4 API: templates</vt:lpstr>
      <vt:lpstr>22.4 API: templates</vt:lpstr>
      <vt:lpstr>22.5 Summary</vt:lpstr>
      <vt:lpstr>22.5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1289</cp:revision>
  <dcterms:created xsi:type="dcterms:W3CDTF">2018-09-28T16:40:41Z</dcterms:created>
  <dcterms:modified xsi:type="dcterms:W3CDTF">2019-01-09T21:07:00Z</dcterms:modified>
</cp:coreProperties>
</file>