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70" r:id="rId4"/>
    <p:sldId id="269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2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JasperReports API: v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JasperReports API: 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virtualizer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24.1 API: </a:t>
            </a:r>
            <a:r>
              <a:rPr lang="en-US" altLang="zh-TW" b="1" dirty="0" err="1">
                <a:solidFill>
                  <a:srgbClr val="FFFF00"/>
                </a:solidFill>
              </a:rPr>
              <a:t>virtualizer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parse very long string called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virtualizer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C0D01-EEBB-42A5-A090-A70FC711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32856"/>
            <a:ext cx="3255376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114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24 JasperReports API: v</vt:lpstr>
      <vt:lpstr>24 JasperReports API: v</vt:lpstr>
      <vt:lpstr>24.1 API: virtualizer</vt:lpstr>
      <vt:lpstr>24.1 API: virtualizer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1298</cp:revision>
  <dcterms:created xsi:type="dcterms:W3CDTF">2018-09-28T16:40:41Z</dcterms:created>
  <dcterms:modified xsi:type="dcterms:W3CDTF">2019-01-09T21:29:41Z</dcterms:modified>
</cp:coreProperties>
</file>