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2" r:id="rId3"/>
    <p:sldId id="270" r:id="rId4"/>
    <p:sldId id="269" r:id="rId5"/>
    <p:sldId id="283" r:id="rId6"/>
    <p:sldId id="284" r:id="rId7"/>
    <p:sldId id="285" r:id="rId8"/>
    <p:sldId id="286" r:id="rId9"/>
    <p:sldId id="259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5" autoAdjust="0"/>
    <p:restoredTop sz="99626" autoAdjust="0"/>
  </p:normalViewPr>
  <p:slideViewPr>
    <p:cSldViewPr>
      <p:cViewPr varScale="1">
        <p:scale>
          <a:sx n="117" d="100"/>
          <a:sy n="117" d="100"/>
        </p:scale>
        <p:origin x="98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18 JasperReports API: p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581128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526ED7-84EA-479B-B173-48F4BE261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17940"/>
            <a:ext cx="8136904" cy="214865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18 JasperReports API: o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66828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JasperReport API: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&gt; </a:t>
            </a:r>
            <a:r>
              <a:rPr lang="en-US" sz="1800" b="1" dirty="0" err="1">
                <a:solidFill>
                  <a:schemeClr val="tx1"/>
                </a:solidFill>
              </a:rPr>
              <a:t>dir</a:t>
            </a:r>
            <a:r>
              <a:rPr lang="en-US" sz="1800" b="1" dirty="0">
                <a:solidFill>
                  <a:schemeClr val="tx1"/>
                </a:solidFill>
              </a:rPr>
              <a:t>/w /A:D        # totally, we have 74 examples in Jasper Report 6.7.0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https://community.jaspersoft.com/project/jasperreports-library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6C2FDB-3707-4BFE-889A-870BD0CEB493}"/>
              </a:ext>
            </a:extLst>
          </p:cNvPr>
          <p:cNvSpPr/>
          <p:nvPr/>
        </p:nvSpPr>
        <p:spPr>
          <a:xfrm>
            <a:off x="1259632" y="3933056"/>
            <a:ext cx="2304256" cy="2496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6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18.1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openflashchart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40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18.1 API: paragraph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paragraph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BC659B-9D8D-4D26-9F70-C6BFF1F95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132856"/>
            <a:ext cx="3262620" cy="450912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55785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18.2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pdfencrypt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81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18.2 API: </a:t>
            </a:r>
            <a:r>
              <a:rPr lang="en-US" altLang="zh-TW" b="1" dirty="0" err="1">
                <a:solidFill>
                  <a:srgbClr val="FFFF00"/>
                </a:solidFill>
              </a:rPr>
              <a:t>pdfencrypt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pdfencrypt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4A3A18-5D71-4790-81D1-4E310AAA0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132855"/>
            <a:ext cx="5904656" cy="4408891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267606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18.3 API: </a:t>
            </a:r>
            <a:r>
              <a:rPr lang="en-US" altLang="zh-TW" sz="4800" b="1" dirty="0" err="1">
                <a:solidFill>
                  <a:srgbClr val="FFFF00"/>
                </a:solidFill>
              </a:rPr>
              <a:t>printservice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FBD12-04F4-4B58-8ECB-452BDA61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3634897"/>
            <a:ext cx="990447" cy="94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73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/>
          <a:lstStyle/>
          <a:p>
            <a:pPr algn="l"/>
            <a:r>
              <a:rPr lang="en-US" altLang="zh-TW" b="1" dirty="0">
                <a:solidFill>
                  <a:srgbClr val="FFFF00"/>
                </a:solidFill>
              </a:rPr>
              <a:t>18.3 API: </a:t>
            </a:r>
            <a:r>
              <a:rPr lang="en-US" altLang="zh-TW" b="1" dirty="0" err="1">
                <a:solidFill>
                  <a:srgbClr val="FFFF00"/>
                </a:solidFill>
              </a:rPr>
              <a:t>printservice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340767"/>
            <a:ext cx="8136904" cy="72008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altLang="zh-TW" sz="1800" b="1" dirty="0">
                <a:solidFill>
                  <a:schemeClr val="tx1"/>
                </a:solidFill>
                <a:latin typeface="+mj-lt"/>
              </a:rPr>
              <a:t>API: </a:t>
            </a:r>
            <a:r>
              <a:rPr lang="en-US" altLang="zh-TW" sz="1800" b="1" dirty="0" err="1">
                <a:solidFill>
                  <a:schemeClr val="tx1"/>
                </a:solidFill>
                <a:latin typeface="+mj-lt"/>
              </a:rPr>
              <a:t>printservice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dirty="0">
                <a:solidFill>
                  <a:schemeClr val="tx1"/>
                </a:solidFill>
              </a:rPr>
              <a:t>&gt; ant -p, ant clean, ant </a:t>
            </a:r>
            <a:r>
              <a:rPr lang="en-US" sz="1800" dirty="0" err="1">
                <a:solidFill>
                  <a:schemeClr val="tx1"/>
                </a:solidFill>
              </a:rPr>
              <a:t>javac</a:t>
            </a:r>
            <a:r>
              <a:rPr lang="en-US" sz="1800" dirty="0">
                <a:solidFill>
                  <a:schemeClr val="tx1"/>
                </a:solidFill>
              </a:rPr>
              <a:t>, ant compile, ant fill, ant view</a:t>
            </a:r>
            <a:endParaRPr lang="en-US" altLang="zh-TW" sz="1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98616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600" b="1" i="1" dirty="0"/>
              <a:t>https://community.jaspersoft.com/wiki/jasperreports-library-first-steps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404246"/>
          </a:xfrm>
        </p:spPr>
        <p:txBody>
          <a:bodyPr/>
          <a:lstStyle/>
          <a:p>
            <a:fld id="{A4F910E6-8D00-4BAF-8C48-9688E0B449D3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404246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736891-45CD-4406-8F32-3CB8F67AB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357187"/>
            <a:ext cx="5508104" cy="403182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8959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 of Chapter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2019/1/9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3652</TotalTime>
  <Words>191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佈景主題</vt:lpstr>
      <vt:lpstr>18 JasperReports API: p</vt:lpstr>
      <vt:lpstr>18 JasperReports API: o</vt:lpstr>
      <vt:lpstr>18.1 API: openflashchart</vt:lpstr>
      <vt:lpstr>18.1 API: paragraph</vt:lpstr>
      <vt:lpstr>18.2 API: pdfencrypt</vt:lpstr>
      <vt:lpstr>18.2 API: pdfencrypt</vt:lpstr>
      <vt:lpstr>18.3 API: printservice</vt:lpstr>
      <vt:lpstr>18.3 API: printservice</vt:lpstr>
      <vt:lpstr>End of Chapter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1256</cp:revision>
  <dcterms:created xsi:type="dcterms:W3CDTF">2018-09-28T16:40:41Z</dcterms:created>
  <dcterms:modified xsi:type="dcterms:W3CDTF">2019-01-09T17:58:06Z</dcterms:modified>
</cp:coreProperties>
</file>