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2" r:id="rId3"/>
    <p:sldId id="270" r:id="rId4"/>
    <p:sldId id="269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2" autoAdjust="0"/>
    <p:restoredTop sz="99626" autoAdjust="0"/>
  </p:normalViewPr>
  <p:slideViewPr>
    <p:cSldViewPr>
      <p:cViewPr varScale="1">
        <p:scale>
          <a:sx n="117" d="100"/>
          <a:sy n="117" d="100"/>
        </p:scale>
        <p:origin x="1098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 JasperReports API: q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526ED7-84EA-479B-B173-48F4BE26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17940"/>
            <a:ext cx="8136904" cy="21486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JasperReports API: 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6682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dir</a:t>
            </a:r>
            <a:r>
              <a:rPr lang="en-US" sz="1800" b="1" dirty="0">
                <a:solidFill>
                  <a:schemeClr val="tx1"/>
                </a:solidFill>
              </a:rPr>
              <a:t>/w /A:D        # totally, we have 74 examples in Jasper Report 6.7.0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6C2FDB-3707-4BFE-889A-870BD0CEB493}"/>
              </a:ext>
            </a:extLst>
          </p:cNvPr>
          <p:cNvSpPr/>
          <p:nvPr/>
        </p:nvSpPr>
        <p:spPr>
          <a:xfrm>
            <a:off x="1259632" y="3933056"/>
            <a:ext cx="2304256" cy="2496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6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19.1 API: query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4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19.1 API: query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query (Start server first ‘ant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runServer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010A19-5BA0-4B24-B762-A5DB0F44B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148299"/>
            <a:ext cx="5400600" cy="397765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5785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3654</TotalTime>
  <Words>109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19 JasperReports API: q</vt:lpstr>
      <vt:lpstr>19 JasperReports API: o</vt:lpstr>
      <vt:lpstr>19.1 API: query</vt:lpstr>
      <vt:lpstr>19.1 API: query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1258</cp:revision>
  <dcterms:created xsi:type="dcterms:W3CDTF">2018-09-28T16:40:41Z</dcterms:created>
  <dcterms:modified xsi:type="dcterms:W3CDTF">2019-01-09T18:01:17Z</dcterms:modified>
</cp:coreProperties>
</file>