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9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JasperReports API: 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JasperReports API: 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openflashchart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API: </a:t>
            </a:r>
            <a:r>
              <a:rPr lang="en-US" altLang="zh-TW" b="1" dirty="0" err="1">
                <a:solidFill>
                  <a:srgbClr val="FFFF00"/>
                </a:solidFill>
              </a:rPr>
              <a:t>openflashchart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openflashchart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68F88-AF97-41C8-BD7D-23E78E50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82" y="2128650"/>
            <a:ext cx="5374518" cy="39667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101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17 JasperReports API: o</vt:lpstr>
      <vt:lpstr>17 JasperReports API: o</vt:lpstr>
      <vt:lpstr>17.1 API: openflashchart</vt:lpstr>
      <vt:lpstr>17.1 API: openflashchart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1249</cp:revision>
  <dcterms:created xsi:type="dcterms:W3CDTF">2018-09-28T16:40:41Z</dcterms:created>
  <dcterms:modified xsi:type="dcterms:W3CDTF">2019-01-09T00:36:08Z</dcterms:modified>
</cp:coreProperties>
</file>