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70" r:id="rId4"/>
    <p:sldId id="269" r:id="rId5"/>
    <p:sldId id="283" r:id="rId6"/>
    <p:sldId id="284" r:id="rId7"/>
    <p:sldId id="285" r:id="rId8"/>
    <p:sldId id="286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5" autoAdjust="0"/>
    <p:restoredTop sz="99626" autoAdjust="0"/>
  </p:normalViewPr>
  <p:slideViewPr>
    <p:cSldViewPr>
      <p:cViewPr varScale="1">
        <p:scale>
          <a:sx n="117" d="100"/>
          <a:sy n="117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JasperReports API: 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JasperReports API: 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17.1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openflashchart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17.1 API: paragraph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paragraph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BC659B-9D8D-4D26-9F70-C6BFF1F95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132856"/>
            <a:ext cx="3262620" cy="45091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17.2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pdfencrypt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8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API: </a:t>
            </a:r>
            <a:r>
              <a:rPr lang="en-US" altLang="zh-TW" b="1" dirty="0" err="1">
                <a:solidFill>
                  <a:srgbClr val="FFFF00"/>
                </a:solidFill>
              </a:rPr>
              <a:t>pdfencrypt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pdfencrypt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A3A18-5D71-4790-81D1-4E310AAA0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32855"/>
            <a:ext cx="5904656" cy="44088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760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17.3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printservice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7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17.3 API: </a:t>
            </a:r>
            <a:r>
              <a:rPr lang="en-US" altLang="zh-TW" b="1" dirty="0" err="1">
                <a:solidFill>
                  <a:srgbClr val="FFFF00"/>
                </a:solidFill>
              </a:rPr>
              <a:t>printservice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printservice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36891-45CD-4406-8F32-3CB8F67A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57187"/>
            <a:ext cx="5508104" cy="40318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8959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191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17 JasperReports API: o</vt:lpstr>
      <vt:lpstr>17 JasperReports API: o</vt:lpstr>
      <vt:lpstr>17.1 API: openflashchart</vt:lpstr>
      <vt:lpstr>17.1 API: paragraph</vt:lpstr>
      <vt:lpstr>17.2 API: pdfencrypt</vt:lpstr>
      <vt:lpstr>17.2 API: pdfencrypt</vt:lpstr>
      <vt:lpstr>17.3 API: printservice</vt:lpstr>
      <vt:lpstr>17.3 API: printservice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1255</cp:revision>
  <dcterms:created xsi:type="dcterms:W3CDTF">2018-09-28T16:40:41Z</dcterms:created>
  <dcterms:modified xsi:type="dcterms:W3CDTF">2019-01-09T01:00:30Z</dcterms:modified>
</cp:coreProperties>
</file>