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70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JasperReports API: 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20 </a:t>
            </a:r>
            <a:r>
              <a:rPr lang="en-US" altLang="zh-TW" b="1" dirty="0">
                <a:solidFill>
                  <a:srgbClr val="FFFF00"/>
                </a:solidFill>
              </a:rPr>
              <a:t>JasperReports API</a:t>
            </a:r>
            <a:r>
              <a:rPr lang="en-US" altLang="zh-TW" b="1">
                <a:solidFill>
                  <a:srgbClr val="FFFF00"/>
                </a:solidFill>
              </a:rPr>
              <a:t>: 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API</a:t>
            </a:r>
            <a:r>
              <a:rPr lang="en-US" altLang="zh-TW" sz="4800" b="1">
                <a:solidFill>
                  <a:srgbClr val="FFFF00"/>
                </a:solidFill>
              </a:rPr>
              <a:t>: rotation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API: rotation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rotation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29965-525C-4955-95CE-4FA96252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32856"/>
            <a:ext cx="3160303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109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20 JasperReports API: r</vt:lpstr>
      <vt:lpstr>20 JasperReports API: r</vt:lpstr>
      <vt:lpstr>20.1 API: rotation</vt:lpstr>
      <vt:lpstr>20.1 API: rotation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1265</cp:revision>
  <dcterms:created xsi:type="dcterms:W3CDTF">2018-09-28T16:40:41Z</dcterms:created>
  <dcterms:modified xsi:type="dcterms:W3CDTF">2019-01-09T18:15:54Z</dcterms:modified>
</cp:coreProperties>
</file>