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70" r:id="rId4"/>
    <p:sldId id="269" r:id="rId5"/>
    <p:sldId id="283" r:id="rId6"/>
    <p:sldId id="284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 varScale="1">
        <p:scale>
          <a:sx n="97" d="100"/>
          <a:sy n="97" d="100"/>
        </p:scale>
        <p:origin x="16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JasperReports API: 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JasperReports API: 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genericelement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API: </a:t>
            </a:r>
            <a:r>
              <a:rPr lang="en-US" altLang="zh-TW" b="1" dirty="0" err="1">
                <a:solidFill>
                  <a:srgbClr val="FFFF00"/>
                </a:solidFill>
              </a:rPr>
              <a:t>genericelement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genericelement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13442-2C1B-440B-8C5E-25BA4FE9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15601"/>
            <a:ext cx="5292080" cy="38609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genericelement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3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API: </a:t>
            </a:r>
            <a:r>
              <a:rPr lang="en-US" altLang="zh-TW" b="1" dirty="0" err="1">
                <a:solidFill>
                  <a:srgbClr val="FFFF00"/>
                </a:solidFill>
              </a:rPr>
              <a:t>genericelement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groovy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2AED1-A201-4067-BEFE-DE4897B9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78621"/>
            <a:ext cx="2884314" cy="41777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1389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146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10 JasperReports API: g</vt:lpstr>
      <vt:lpstr>10 JasperReports API: g</vt:lpstr>
      <vt:lpstr>10.1 API: genericelement</vt:lpstr>
      <vt:lpstr>10.1 API: genericelement</vt:lpstr>
      <vt:lpstr>10.2 API: genericelement</vt:lpstr>
      <vt:lpstr>10.1 API: genericelement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1183</cp:revision>
  <dcterms:created xsi:type="dcterms:W3CDTF">2018-09-28T16:40:41Z</dcterms:created>
  <dcterms:modified xsi:type="dcterms:W3CDTF">2019-01-08T21:32:05Z</dcterms:modified>
</cp:coreProperties>
</file>