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93" r:id="rId4"/>
    <p:sldId id="292" r:id="rId5"/>
    <p:sldId id="291" r:id="rId6"/>
    <p:sldId id="283" r:id="rId7"/>
    <p:sldId id="284" r:id="rId8"/>
    <p:sldId id="286" r:id="rId9"/>
    <p:sldId id="287" r:id="rId10"/>
    <p:sldId id="290" r:id="rId11"/>
    <p:sldId id="288" r:id="rId12"/>
    <p:sldId id="289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3" autoAdjust="0"/>
    <p:restoredTop sz="99626" autoAdjust="0"/>
  </p:normalViewPr>
  <p:slideViewPr>
    <p:cSldViewPr>
      <p:cViewPr>
        <p:scale>
          <a:sx n="150" d="100"/>
          <a:sy n="150" d="100"/>
        </p:scale>
        <p:origin x="312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 JasperReports API 6.7.0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(6):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474"/>
              </p:ext>
            </p:extLst>
          </p:nvPr>
        </p:nvGraphicFramePr>
        <p:xfrm>
          <a:off x="467545" y="1731990"/>
          <a:ext cx="8117823" cy="405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7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356839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scriptlet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of Script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08704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Rotate shapes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spiderchartcomponent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Spider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styledtext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Sub-report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(same as tabular)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tableofcontents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of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Tabular (same as 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Varied styles </a:t>
                      </a:r>
                      <a:r>
                        <a:rPr lang="en-US"/>
                        <a:t>and backgrounds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91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(7):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70540"/>
              </p:ext>
            </p:extLst>
          </p:nvPr>
        </p:nvGraphicFramePr>
        <p:xfrm>
          <a:off x="437146" y="1751567"/>
          <a:ext cx="8167301" cy="407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2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982052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742758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742758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3930161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pure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80712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Unicode/Internationalization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 very long string (virtualizer)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the jar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Webapp</a:t>
                      </a:r>
                      <a:r>
                        <a:rPr lang="en-US" dirty="0"/>
                        <a:t>-repo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Prepare the jar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xchartcomponent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chart component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</a:t>
                      </a:r>
                      <a:r>
                        <a:rPr lang="en-US" dirty="0" err="1"/>
                        <a:t>xlsxdatasource</a:t>
                      </a:r>
                      <a:r>
                        <a:rPr lang="en-US" dirty="0"/>
                        <a:t> instead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 </a:t>
                      </a:r>
                      <a:r>
                        <a:rPr lang="en-US" dirty="0" err="1"/>
                        <a:t>xls</a:t>
                      </a:r>
                      <a:r>
                        <a:rPr lang="en-US" dirty="0"/>
                        <a:t> format and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7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JasperReport Project Version Comparison (8):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55750"/>
              </p:ext>
            </p:extLst>
          </p:nvPr>
        </p:nvGraphicFramePr>
        <p:xfrm>
          <a:off x="649760" y="1783228"/>
          <a:ext cx="76386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086633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3401943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xlsxdatasource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Parse/display xlsx (Excel format)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xmldatasource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Parse/display  xml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5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JasperReport 6.7.0 under C:\Tools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1B9A4-035B-4421-8FDE-08EAEAAA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20372"/>
            <a:ext cx="6181725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405D2F-FF2C-4947-BA1F-1447FD27E8F3}"/>
              </a:ext>
            </a:extLst>
          </p:cNvPr>
          <p:cNvSpPr/>
          <p:nvPr/>
        </p:nvSpPr>
        <p:spPr>
          <a:xfrm>
            <a:off x="3059832" y="4365104"/>
            <a:ext cx="172819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0708DF-D29B-4BBF-8A1B-D9C2FE38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9226"/>
            <a:ext cx="5646588" cy="35680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10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JasperReport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C:\Tools\jasperreports-6.7.0\demo\hsqldb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</a:t>
            </a:r>
            <a:r>
              <a:rPr lang="en-US" sz="1800" b="1" dirty="0" err="1">
                <a:solidFill>
                  <a:schemeClr val="tx1"/>
                </a:solidFill>
              </a:rPr>
              <a:t>runServer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7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JasperReport API Samples: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sample, e.g. C:\Tools\jasperreports-6.7.0\demo\samples\chartthemes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B98E55-2319-407D-80F9-2498732B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160240"/>
            <a:ext cx="2608077" cy="39330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A6C1FE4E-7D4D-41E9-994B-31EDE28831A2}"/>
              </a:ext>
            </a:extLst>
          </p:cNvPr>
          <p:cNvSpPr txBox="1">
            <a:spLocks/>
          </p:cNvSpPr>
          <p:nvPr/>
        </p:nvSpPr>
        <p:spPr>
          <a:xfrm>
            <a:off x="549896" y="2238295"/>
            <a:ext cx="3374032" cy="16947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</a:t>
            </a:r>
            <a:r>
              <a:rPr lang="en-US" sz="1800" b="1" dirty="0" err="1">
                <a:solidFill>
                  <a:schemeClr val="tx1"/>
                </a:solidFill>
              </a:rPr>
              <a:t>javac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compile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fill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clean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136B46-7250-4837-958F-C5364EDD4246}"/>
              </a:ext>
            </a:extLst>
          </p:cNvPr>
          <p:cNvSpPr/>
          <p:nvPr/>
        </p:nvSpPr>
        <p:spPr>
          <a:xfrm>
            <a:off x="1115616" y="3212975"/>
            <a:ext cx="1080120" cy="3736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655FBF-FBB5-46A5-972B-CB8A32ACD29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195736" y="3399795"/>
            <a:ext cx="2664296" cy="7269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56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(1):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OK: Pass, NG: Not Good, NA: Not Available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89906"/>
              </p:ext>
            </p:extLst>
          </p:nvPr>
        </p:nvGraphicFramePr>
        <p:xfrm>
          <a:off x="457200" y="2109759"/>
          <a:ext cx="8564724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011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89634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73353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73353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4448019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09244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alterdesign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design report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compile1 (compile)/compile2 (re-compile).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report design update1 and update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 Bar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barcode4j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Bar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batchexport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view1-3. Print PDF, HTML, XLS,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Table of Content, Tab, charts, and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chartcustomizers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Compose Bar and line chart.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Chart with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chartthemes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bar, Pie, bar, area, dot, line, meter chart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96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(2):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9268"/>
              </p:ext>
            </p:extLst>
          </p:nvPr>
        </p:nvGraphicFramePr>
        <p:xfrm>
          <a:off x="650565" y="1844824"/>
          <a:ext cx="777086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04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016356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807744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3053917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csvdatasource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fill1-3 data 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range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ejbql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Movie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exceldataadapter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 Data Adapter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 Size.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built-in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37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(3):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68796"/>
              </p:ext>
            </p:extLst>
          </p:nvPr>
        </p:nvGraphicFramePr>
        <p:xfrm>
          <a:off x="611560" y="1783228"/>
          <a:ext cx="64425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genericelement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groovy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hibernate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htmlcomponent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httpdataadapter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iconlabel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6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(4):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96242"/>
              </p:ext>
            </p:extLst>
          </p:nvPr>
        </p:nvGraphicFramePr>
        <p:xfrm>
          <a:off x="649760" y="1783228"/>
          <a:ext cx="738549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2397252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Jasper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</a:t>
                      </a:r>
                      <a:r>
                        <a:rPr lang="en-US"/>
                        <a:t>Tabules </a:t>
                      </a:r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jfreechart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pie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jsondatasource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table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jsonqldatasource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Output: HTML,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87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(5):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13122"/>
              </p:ext>
            </p:extLst>
          </p:nvPr>
        </p:nvGraphicFramePr>
        <p:xfrm>
          <a:off x="467544" y="1731990"/>
          <a:ext cx="8395746" cy="405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07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93079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815082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815082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402799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mondrian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08704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nopagebreak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tables without page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noxmldesign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openflashchart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Paragraphs with different colors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Pdfencrypt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Printservice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only. No </a:t>
                      </a:r>
                      <a:r>
                        <a:rPr lang="en-US"/>
                        <a:t>design compilation.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text 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8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847</Words>
  <Application>Microsoft Office PowerPoint</Application>
  <PresentationFormat>On-screen Show (4:3)</PresentationFormat>
  <Paragraphs>399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73 JasperReports API 6.7.0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1320</cp:revision>
  <dcterms:created xsi:type="dcterms:W3CDTF">2018-09-28T16:40:41Z</dcterms:created>
  <dcterms:modified xsi:type="dcterms:W3CDTF">2019-01-10T00:58:29Z</dcterms:modified>
</cp:coreProperties>
</file>