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5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JasperReports API: 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JasperReports API: 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openflashchart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18.1 API: paragraph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paragraph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C659B-9D8D-4D26-9F70-C6BFF1F9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262620" cy="45091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pdfencrypt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8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18.2 API: </a:t>
            </a:r>
            <a:r>
              <a:rPr lang="en-US" altLang="zh-TW" b="1" dirty="0" err="1">
                <a:solidFill>
                  <a:srgbClr val="FFFF00"/>
                </a:solidFill>
              </a:rPr>
              <a:t>pdfencrypt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pdfencrypt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A3A18-5D71-4790-81D1-4E310AAA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32855"/>
            <a:ext cx="5904656" cy="44088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760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printservice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18.3 API: </a:t>
            </a:r>
            <a:r>
              <a:rPr lang="en-US" altLang="zh-TW" b="1" dirty="0" err="1">
                <a:solidFill>
                  <a:srgbClr val="FFFF00"/>
                </a:solidFill>
              </a:rPr>
              <a:t>printservice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printservice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6891-45CD-4406-8F32-3CB8F67A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57187"/>
            <a:ext cx="5508104" cy="40318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959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191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18 JasperReports API: p</vt:lpstr>
      <vt:lpstr>18 JasperReports API: p</vt:lpstr>
      <vt:lpstr>18.1 API: openflashchart</vt:lpstr>
      <vt:lpstr>18.1 API: paragraph</vt:lpstr>
      <vt:lpstr>18.2 API: pdfencrypt</vt:lpstr>
      <vt:lpstr>18.2 API: pdfencrypt</vt:lpstr>
      <vt:lpstr>18.3 API: printservice</vt:lpstr>
      <vt:lpstr>18.3 API: printservice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1257</cp:revision>
  <dcterms:created xsi:type="dcterms:W3CDTF">2018-09-28T16:40:41Z</dcterms:created>
  <dcterms:modified xsi:type="dcterms:W3CDTF">2019-01-09T18:11:43Z</dcterms:modified>
</cp:coreProperties>
</file>