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2" autoAdjust="0"/>
    <p:restoredTop sz="99626" autoAdjust="0"/>
  </p:normalViewPr>
  <p:slideViewPr>
    <p:cSldViewPr>
      <p:cViewPr>
        <p:scale>
          <a:sx n="82" d="100"/>
          <a:sy n="82" d="100"/>
        </p:scale>
        <p:origin x="21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JasperReports API: 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25.4 API: </a:t>
            </a:r>
            <a:r>
              <a:rPr lang="en-US" altLang="zh-TW" b="1" dirty="0" err="1">
                <a:solidFill>
                  <a:srgbClr val="FFFF00"/>
                </a:solidFill>
              </a:rPr>
              <a:t>xlsfeature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xlsfeature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122D5-F8E6-4CEF-B2BA-73035736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13" y="2166287"/>
            <a:ext cx="5848975" cy="42876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329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25.5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xlsformula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7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25.5 API: </a:t>
            </a:r>
            <a:r>
              <a:rPr lang="en-US" altLang="zh-TW" b="1" dirty="0" err="1">
                <a:solidFill>
                  <a:srgbClr val="FFFF00"/>
                </a:solidFill>
              </a:rPr>
              <a:t>xlsformula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xlsformula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EDB83-22D0-470C-AB69-BB91CB9D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40" y="2135056"/>
            <a:ext cx="5580112" cy="41101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456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25.6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xlsformula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25.6 API: </a:t>
            </a:r>
            <a:r>
              <a:rPr lang="en-US" altLang="zh-TW" b="1" dirty="0" err="1">
                <a:solidFill>
                  <a:srgbClr val="FFFF00"/>
                </a:solidFill>
              </a:rPr>
              <a:t>xlsformula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xlsformula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EDB83-22D0-470C-AB69-BB91CB9D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40" y="2135056"/>
            <a:ext cx="5580112" cy="41101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31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25.7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xlsxdaatsource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25.7 API: </a:t>
            </a:r>
            <a:r>
              <a:rPr lang="en-US" altLang="zh-TW" b="1" dirty="0" err="1">
                <a:solidFill>
                  <a:srgbClr val="FFFF00"/>
                </a:solidFill>
              </a:rPr>
              <a:t>xlsxdatasource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xlsxdatasource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2D913-24D6-4704-95D6-888471A3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29" y="2204546"/>
            <a:ext cx="3298534" cy="43866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98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25.8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xlsxdaatsource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7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25.8 API: </a:t>
            </a:r>
            <a:r>
              <a:rPr lang="en-US" altLang="zh-TW" b="1" dirty="0" err="1">
                <a:solidFill>
                  <a:srgbClr val="FFFF00"/>
                </a:solidFill>
              </a:rPr>
              <a:t>xlsxdatasource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xlsxdatasource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2D913-24D6-4704-95D6-888471A3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29" y="2204546"/>
            <a:ext cx="3298534" cy="43866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320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25.9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xmldaatsource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JasperReports API: 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25.9 API: </a:t>
            </a:r>
            <a:r>
              <a:rPr lang="en-US" altLang="zh-TW" b="1" dirty="0" err="1">
                <a:solidFill>
                  <a:srgbClr val="FFFF00"/>
                </a:solidFill>
              </a:rPr>
              <a:t>xmldatasource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xldatasource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85452-C8F6-4279-995C-1ED9C52F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37" y="2166287"/>
            <a:ext cx="4316663" cy="42871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510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xchart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25.1 API: </a:t>
            </a:r>
            <a:r>
              <a:rPr lang="en-US" altLang="zh-TW" b="1" dirty="0" err="1">
                <a:solidFill>
                  <a:srgbClr val="FFFF00"/>
                </a:solidFill>
              </a:rPr>
              <a:t>xchart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sample chart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E1436-85B1-4AD9-8EC4-EA4B3919C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48880"/>
            <a:ext cx="3932901" cy="38521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xchartcomponent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25.2 API: </a:t>
            </a:r>
            <a:r>
              <a:rPr lang="en-US" altLang="zh-TW" b="1" dirty="0" err="1">
                <a:solidFill>
                  <a:srgbClr val="FFFF00"/>
                </a:solidFill>
              </a:rPr>
              <a:t>xchartcomponent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sample chart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componebnt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report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5B066-E8D5-4EA8-891D-0A510152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52315"/>
            <a:ext cx="5220072" cy="38763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737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xlsdatasource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8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25.3 API: </a:t>
            </a:r>
            <a:r>
              <a:rPr lang="en-US" altLang="zh-TW" b="1" dirty="0" err="1">
                <a:solidFill>
                  <a:srgbClr val="FFFF00"/>
                </a:solidFill>
              </a:rPr>
              <a:t>xlsdatasource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xlsdatasource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Result: NG (Use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xlsxdatasource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6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25.4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xlsfeature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544</Words>
  <Application>Microsoft Office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25 JasperReports API: x</vt:lpstr>
      <vt:lpstr>25 JasperReports API: x</vt:lpstr>
      <vt:lpstr>25.1 API: xchart</vt:lpstr>
      <vt:lpstr>25.1 API: xchart</vt:lpstr>
      <vt:lpstr>25.2 API: xchartcomponent</vt:lpstr>
      <vt:lpstr>25.2 API: xchartcomponent</vt:lpstr>
      <vt:lpstr>25.3 API: xlsdatasource</vt:lpstr>
      <vt:lpstr>25.3 API: xlsdatasource</vt:lpstr>
      <vt:lpstr>25.4 API: xlsfeature</vt:lpstr>
      <vt:lpstr>25.4 API: xlsfeature</vt:lpstr>
      <vt:lpstr>25.5 API: xlsformula</vt:lpstr>
      <vt:lpstr>25.5 API: xlsformula</vt:lpstr>
      <vt:lpstr>25.6 API: xlsformula</vt:lpstr>
      <vt:lpstr>25.6 API: xlsformula</vt:lpstr>
      <vt:lpstr>25.7 API: xlsxdaatsource</vt:lpstr>
      <vt:lpstr>25.7 API: xlsxdatasource</vt:lpstr>
      <vt:lpstr>25.8 API: xlsxdaatsource</vt:lpstr>
      <vt:lpstr>25.8 API: xlsxdatasource</vt:lpstr>
      <vt:lpstr>25.9 API: xmldaatsource</vt:lpstr>
      <vt:lpstr>25.9 API: xmldatasource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1313</cp:revision>
  <dcterms:created xsi:type="dcterms:W3CDTF">2018-09-28T16:40:41Z</dcterms:created>
  <dcterms:modified xsi:type="dcterms:W3CDTF">2019-01-09T22:11:28Z</dcterms:modified>
</cp:coreProperties>
</file>