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3" r:id="rId4"/>
    <p:sldId id="284" r:id="rId5"/>
    <p:sldId id="286" r:id="rId6"/>
    <p:sldId id="287" r:id="rId7"/>
    <p:sldId id="290" r:id="rId8"/>
    <p:sldId id="288" r:id="rId9"/>
    <p:sldId id="28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9" autoAdjust="0"/>
    <p:restoredTop sz="99626" autoAdjust="0"/>
  </p:normalViewPr>
  <p:slideViewPr>
    <p:cSldViewPr>
      <p:cViewPr varScale="1">
        <p:scale>
          <a:sx n="80" d="100"/>
          <a:sy n="80" d="100"/>
        </p:scale>
        <p:origin x="19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07239"/>
              </p:ext>
            </p:extLst>
          </p:nvPr>
        </p:nvGraphicFramePr>
        <p:xfrm>
          <a:off x="611560" y="1844824"/>
          <a:ext cx="821502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12481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266407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chartcustomizers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chartthemes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341"/>
              </p:ext>
            </p:extLst>
          </p:nvPr>
        </p:nvGraphicFramePr>
        <p:xfrm>
          <a:off x="611560" y="1783228"/>
          <a:ext cx="70567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833464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cvsdatasource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ejbql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68796"/>
              </p:ext>
            </p:extLst>
          </p:nvPr>
        </p:nvGraphicFramePr>
        <p:xfrm>
          <a:off x="611560" y="1783228"/>
          <a:ext cx="6442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05594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genericelement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htmlcomponent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httpdataadapter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iconlabel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96242"/>
              </p:ext>
            </p:extLst>
          </p:nvPr>
        </p:nvGraphicFramePr>
        <p:xfrm>
          <a:off x="649760" y="1783228"/>
          <a:ext cx="738549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2397252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</a:t>
                      </a:r>
                      <a:r>
                        <a:rPr lang="en-US"/>
                        <a:t>Tabules </a:t>
                      </a:r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jfreechart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jsonqldatasource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13122"/>
              </p:ext>
            </p:extLst>
          </p:nvPr>
        </p:nvGraphicFramePr>
        <p:xfrm>
          <a:off x="467544" y="1731990"/>
          <a:ext cx="8395746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0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9307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15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40279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mondrian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nopagebreak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noxmldesign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openflashchart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Pdfencrypt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only. No </a:t>
                      </a:r>
                      <a:r>
                        <a:rPr lang="en-US"/>
                        <a:t>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text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474"/>
              </p:ext>
            </p:extLst>
          </p:nvPr>
        </p:nvGraphicFramePr>
        <p:xfrm>
          <a:off x="467545" y="1731990"/>
          <a:ext cx="8117823" cy="405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220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56839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scriptlet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of Script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Rotate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spiderchartcomponent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styledtext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(same as tabular)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tableofcontents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Tabular (same as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Varied styles </a:t>
                      </a:r>
                      <a:r>
                        <a:rPr lang="en-US"/>
                        <a:t>and backgrounds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1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0540"/>
              </p:ext>
            </p:extLst>
          </p:nvPr>
        </p:nvGraphicFramePr>
        <p:xfrm>
          <a:off x="437146" y="1751567"/>
          <a:ext cx="8167301" cy="40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2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98205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742758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742758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930161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pure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Unicode/Internationalization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very long string (virtualizer)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the jar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Webapp</a:t>
                      </a:r>
                      <a:r>
                        <a:rPr lang="en-US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Prepare the jar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xchartcomponent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chart component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 err="1"/>
                        <a:t>xlsxdatasource</a:t>
                      </a:r>
                      <a:r>
                        <a:rPr lang="en-US" dirty="0"/>
                        <a:t>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 format and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 Summary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5750"/>
              </p:ext>
            </p:extLst>
          </p:nvPr>
        </p:nvGraphicFramePr>
        <p:xfrm>
          <a:off x="649760" y="1783228"/>
          <a:ext cx="7638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1086633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340194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xlsxdatasource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Parse/display xlsx (Excel format)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xmldatasource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Parse/display  xml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588</Words>
  <Application>Microsoft Office PowerPoint</Application>
  <PresentationFormat>On-screen Show (4:3)</PresentationFormat>
  <Paragraphs>340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73 JasperReports API 6.7.0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1283</cp:revision>
  <dcterms:created xsi:type="dcterms:W3CDTF">2018-09-28T16:40:41Z</dcterms:created>
  <dcterms:modified xsi:type="dcterms:W3CDTF">2019-01-09T22:12:28Z</dcterms:modified>
</cp:coreProperties>
</file>