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>
        <p:scale>
          <a:sx n="82" d="100"/>
          <a:sy n="82" d="100"/>
        </p:scale>
        <p:origin x="2070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JasperReports API: 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API: </a:t>
            </a:r>
            <a:r>
              <a:rPr lang="en-US" altLang="zh-TW" b="1" dirty="0" err="1">
                <a:solidFill>
                  <a:srgbClr val="FFFF00"/>
                </a:solidFill>
              </a:rPr>
              <a:t>datarange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daterange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‘ant fill’ require external database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1483C-ECBF-46E4-8CB9-A6BD8B14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6" y="2526327"/>
            <a:ext cx="4660949" cy="32146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961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API: </a:t>
            </a:r>
            <a:r>
              <a:rPr lang="en-US" altLang="zh-TW" b="1" dirty="0" err="1">
                <a:solidFill>
                  <a:srgbClr val="FFFF00"/>
                </a:solidFill>
              </a:rPr>
              <a:t>datarange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daterange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‘ant fill’ require external database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10521-9FA9-441F-B443-764A225F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0" y="2496167"/>
            <a:ext cx="1563345" cy="25791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E1448F-F853-4034-B957-E2D8C46E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74" y="2526327"/>
            <a:ext cx="1559755" cy="25489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C9880-D564-4BF3-82F3-CDB6EFCB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89" y="2526327"/>
            <a:ext cx="1554021" cy="25489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F60E8B-F9D5-4391-9025-06EFD66F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270" y="2533822"/>
            <a:ext cx="1538225" cy="25489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652811-7B6A-4578-A7AF-33D352FF8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551" y="2543766"/>
            <a:ext cx="1532897" cy="2532083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924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API: </a:t>
            </a:r>
            <a:r>
              <a:rPr lang="en-US" altLang="zh-TW" b="1" dirty="0" err="1">
                <a:solidFill>
                  <a:srgbClr val="FFFF00"/>
                </a:solidFill>
              </a:rPr>
              <a:t>datarange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daterange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‘ant fill’ require external database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3DD6A-A2B3-484D-A2A8-3139F052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44" y="2374776"/>
            <a:ext cx="1496768" cy="2434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17E606-F11E-4727-9BDC-5200029D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374776"/>
            <a:ext cx="1496768" cy="245678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18862-EBF8-4023-A229-410E5158D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54" y="2391855"/>
            <a:ext cx="1496768" cy="24473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2B4A34-FD6D-4CC5-AE30-45D15ECD9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236" y="2362353"/>
            <a:ext cx="1505239" cy="24768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73648-91BA-4F44-BC66-F2162741F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217" y="2391855"/>
            <a:ext cx="1516666" cy="24768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920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0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66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 Source: Get data from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CustomDataSource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CustomTableModel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Bean Array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CustomBeanFactory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Bean Collection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CustomBeanFactory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Date Range: This API requires to run the database server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to get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1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JasperReports API: 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datasource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API: </a:t>
            </a:r>
            <a:r>
              <a:rPr lang="en-US" altLang="zh-TW" b="1" dirty="0" err="1">
                <a:solidFill>
                  <a:srgbClr val="FFFF00"/>
                </a:solidFill>
              </a:rPr>
              <a:t>datasource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datasource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fill1,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FF8DD-AA86-4A8B-97A3-582EAD03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39919"/>
            <a:ext cx="3523842" cy="37178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63B5-672D-4482-A157-82583EEBF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238295"/>
            <a:ext cx="3523842" cy="37551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API: </a:t>
            </a:r>
            <a:r>
              <a:rPr lang="en-US" altLang="zh-TW" b="1" dirty="0" err="1">
                <a:solidFill>
                  <a:srgbClr val="FFFF00"/>
                </a:solidFill>
              </a:rPr>
              <a:t>datasource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datasource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fill2,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E927C-D95C-4D4D-AEC7-91107AED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96079"/>
            <a:ext cx="3663638" cy="35371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19CE3C-BE74-4879-B2BA-C1DAB131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59" y="2229822"/>
            <a:ext cx="3686584" cy="35371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369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API: </a:t>
            </a:r>
            <a:r>
              <a:rPr lang="en-US" altLang="zh-TW" b="1" dirty="0" err="1">
                <a:solidFill>
                  <a:srgbClr val="FFFF00"/>
                </a:solidFill>
              </a:rPr>
              <a:t>datasource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datasource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fill3,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686E7-A57A-441B-8069-D92C5FB2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73838"/>
            <a:ext cx="3546292" cy="37194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21D2B1-7CB5-4E24-A28C-C2CC6253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18" y="2373838"/>
            <a:ext cx="3538726" cy="37194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979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API: </a:t>
            </a:r>
            <a:r>
              <a:rPr lang="en-US" altLang="zh-TW" b="1" dirty="0" err="1">
                <a:solidFill>
                  <a:srgbClr val="FFFF00"/>
                </a:solidFill>
              </a:rPr>
              <a:t>datasource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datasource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fill4,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FD05C-6746-4C90-A92E-61E7B529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54" y="2172875"/>
            <a:ext cx="3807046" cy="40403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395617-67C9-4EA5-86AE-2086E182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188414"/>
            <a:ext cx="3686479" cy="39048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821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daterange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API: </a:t>
            </a:r>
            <a:r>
              <a:rPr lang="en-US" altLang="zh-TW" b="1" dirty="0" err="1">
                <a:solidFill>
                  <a:srgbClr val="FFFF00"/>
                </a:solidFill>
              </a:rPr>
              <a:t>datarange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daterange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API requires database server to fill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23E86-AF02-4A95-8288-DFAE46BF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6264101" cy="32891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21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457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7 JasperReports API: d</vt:lpstr>
      <vt:lpstr>7 JasperReports API: d</vt:lpstr>
      <vt:lpstr>7.1 API: datasource</vt:lpstr>
      <vt:lpstr>7.1 API: datasource</vt:lpstr>
      <vt:lpstr>7.1 API: datasource</vt:lpstr>
      <vt:lpstr>7.1 API: datasource</vt:lpstr>
      <vt:lpstr>7.1 API: datasource</vt:lpstr>
      <vt:lpstr>7.2 API: daterange</vt:lpstr>
      <vt:lpstr>7.2 API: datarange</vt:lpstr>
      <vt:lpstr>7.2 API: datarange</vt:lpstr>
      <vt:lpstr>7.2 API: datarange</vt:lpstr>
      <vt:lpstr>7.2 API: datarange</vt:lpstr>
      <vt:lpstr>7.3 Summary</vt:lpstr>
      <vt:lpstr>7.3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1152</cp:revision>
  <dcterms:created xsi:type="dcterms:W3CDTF">2018-09-28T16:40:41Z</dcterms:created>
  <dcterms:modified xsi:type="dcterms:W3CDTF">2019-01-08T18:23:13Z</dcterms:modified>
</cp:coreProperties>
</file>