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63" r:id="rId4"/>
    <p:sldId id="270" r:id="rId5"/>
    <p:sldId id="26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JasperReports API: 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API: barcode4j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barcode4j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7B5B0-6735-4B2B-B4E8-287C8AE1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8171"/>
            <a:ext cx="6553225" cy="3788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68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API: barcode4j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barcode4j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646A9-5DA8-4D4A-A4D8-730F70CA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89" y="2195461"/>
            <a:ext cx="5842421" cy="41940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82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API: barcode4j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barcode4j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706F1-527F-461B-A6F1-E40850FF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88" y="2134059"/>
            <a:ext cx="3933024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3D152-0AC5-471B-B393-658E7220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5669"/>
            <a:ext cx="3933056" cy="39330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098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batchexport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4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API: </a:t>
            </a:r>
            <a:r>
              <a:rPr lang="en-US" altLang="zh-TW" b="1" dirty="0" err="1">
                <a:solidFill>
                  <a:srgbClr val="FFFF00"/>
                </a:solidFill>
              </a:rPr>
              <a:t>batchexport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batchexport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7ECEC-B91D-4C30-8A7B-7DA8584E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06368"/>
            <a:ext cx="6864250" cy="39869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353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API: barcode4j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batchexport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6E578-6D40-41E8-A826-4E58862B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8" y="2212133"/>
            <a:ext cx="3352101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A2B951-50CD-4730-8950-FA54333E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268160"/>
            <a:ext cx="3440974" cy="2528993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21C3AD-13BC-4F9E-A74E-059BF873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482" y="3733279"/>
            <a:ext cx="3464615" cy="25289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957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API: barcode4j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barcode4j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view1, ant view2, ant view3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487DE-9C82-4794-A007-30273A5B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29" y="3894683"/>
            <a:ext cx="2455819" cy="18049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49042E-F1B9-4442-A669-2D0CC0F2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354" y="4305854"/>
            <a:ext cx="2695729" cy="19702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9EE19-11E5-4E27-A031-AE942D92B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103" y="4625280"/>
            <a:ext cx="2657803" cy="19331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9A00C7-3928-482A-8794-0E377B375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939" y="2202044"/>
            <a:ext cx="4828232" cy="12183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242E-1339-4A84-AF8A-F3D8D4C663A3}"/>
              </a:ext>
            </a:extLst>
          </p:cNvPr>
          <p:cNvSpPr/>
          <p:nvPr/>
        </p:nvSpPr>
        <p:spPr>
          <a:xfrm>
            <a:off x="3010340" y="248919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7EC2B-F2FF-497C-A979-E958291C8A59}"/>
              </a:ext>
            </a:extLst>
          </p:cNvPr>
          <p:cNvSpPr/>
          <p:nvPr/>
        </p:nvSpPr>
        <p:spPr>
          <a:xfrm>
            <a:off x="3056059" y="2534912"/>
            <a:ext cx="818377" cy="885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CA55A9-3310-474E-8A7D-60257068D432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flipH="1">
            <a:off x="1975939" y="3420383"/>
            <a:ext cx="1489309" cy="474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3354EC-615D-444B-90DC-1C1FF544E6C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3465248" y="3420383"/>
            <a:ext cx="611971" cy="8854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10271-EE2D-4FA0-83B1-B2C67A8D741D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3465248" y="3420383"/>
            <a:ext cx="3156757" cy="12048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6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5.4 API: 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2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API: 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FEE0F-C9DB-492F-A23F-992983EF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5341"/>
            <a:ext cx="6191250" cy="35438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711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API: 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–p,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71D20-00F7-4B66-8A8E-7FF7EBE9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185518"/>
            <a:ext cx="3962400" cy="38896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95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JasperReports API: 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chapter go through the API: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Barbecue: Generate PDF, XML, XLS, PPTX,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etc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format.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Barcode4j: Generate different barcode formats: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Batchexport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Generate different colors of in different reports.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Book: Display Table of Content for a book.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73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JasperReports API: 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demo/samples/b*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C2198-D35D-4280-A35B-B0BF5A63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0" y="2009052"/>
            <a:ext cx="6282270" cy="43472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2699792" y="3042960"/>
            <a:ext cx="1152128" cy="674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API: barbecue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API: barbecue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barbecue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Available command: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3F1C2-191B-4526-BDDE-1111DE2F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14" y="2110470"/>
            <a:ext cx="7459934" cy="41930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API: barbecue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barbecue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686DF-7798-4E52-A4F6-1E59C60F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09205"/>
            <a:ext cx="4231506" cy="44152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216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API: barbecue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barbecue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90631-FCE2-4DF0-BA62-F8D43D09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16" y="2238295"/>
            <a:ext cx="4115032" cy="30327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BF5F3-28CA-451D-8094-6E8CD264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2" y="2194611"/>
            <a:ext cx="3853310" cy="10903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231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API: barbecue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barbecue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html, ant xml, ant </a:t>
            </a:r>
            <a:r>
              <a:rPr lang="en-US" sz="1800" dirty="0" err="1">
                <a:solidFill>
                  <a:schemeClr val="tx1"/>
                </a:solidFill>
              </a:rPr>
              <a:t>ods</a:t>
            </a:r>
            <a:r>
              <a:rPr lang="en-US" sz="1800" dirty="0">
                <a:solidFill>
                  <a:schemeClr val="tx1"/>
                </a:solidFill>
              </a:rPr>
              <a:t>, ant </a:t>
            </a:r>
            <a:r>
              <a:rPr lang="en-US" sz="1800" dirty="0" err="1">
                <a:solidFill>
                  <a:schemeClr val="tx1"/>
                </a:solidFill>
              </a:rPr>
              <a:t>odt</a:t>
            </a:r>
            <a:r>
              <a:rPr lang="en-US" sz="1800" dirty="0">
                <a:solidFill>
                  <a:schemeClr val="tx1"/>
                </a:solidFill>
              </a:rPr>
              <a:t>, ant pdf, ant pptx, ant rtf, ant </a:t>
            </a:r>
            <a:r>
              <a:rPr lang="en-US" sz="1800" dirty="0" err="1">
                <a:solidFill>
                  <a:schemeClr val="tx1"/>
                </a:solidFill>
              </a:rPr>
              <a:t>xls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5F009-2B98-4ED7-975E-37745DEE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33892"/>
            <a:ext cx="7398617" cy="27810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1662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API: barcode4j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4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530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5 JasperReports API: b</vt:lpstr>
      <vt:lpstr>5 JasperReports API: b</vt:lpstr>
      <vt:lpstr>5 JasperReports API: b</vt:lpstr>
      <vt:lpstr>5.1 API: barbecue</vt:lpstr>
      <vt:lpstr>5.1 API: barbecue</vt:lpstr>
      <vt:lpstr>5.1 API: barbecue</vt:lpstr>
      <vt:lpstr>5.1 API: barbecue</vt:lpstr>
      <vt:lpstr>5.1 API: barbecue</vt:lpstr>
      <vt:lpstr>5.2 API: barcode4j</vt:lpstr>
      <vt:lpstr>5.2 API: barcode4j</vt:lpstr>
      <vt:lpstr>5.2 API: barcode4j</vt:lpstr>
      <vt:lpstr>5.2 API: barcode4j</vt:lpstr>
      <vt:lpstr>5.3 API: batchexport</vt:lpstr>
      <vt:lpstr>5.3 API: batchexport</vt:lpstr>
      <vt:lpstr>5.3 API: barcode4j</vt:lpstr>
      <vt:lpstr>5.3 API: barcode4j</vt:lpstr>
      <vt:lpstr>5.4 API: book</vt:lpstr>
      <vt:lpstr>5.4 API: book</vt:lpstr>
      <vt:lpstr>5.4 API: book</vt:lpstr>
      <vt:lpstr>5.5 Summary</vt:lpstr>
      <vt:lpstr>5.5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1094</cp:revision>
  <dcterms:created xsi:type="dcterms:W3CDTF">2018-09-28T16:40:41Z</dcterms:created>
  <dcterms:modified xsi:type="dcterms:W3CDTF">2019-01-07T23:43:07Z</dcterms:modified>
</cp:coreProperties>
</file>