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2" r:id="rId3"/>
    <p:sldId id="270" r:id="rId4"/>
    <p:sldId id="269" r:id="rId5"/>
    <p:sldId id="283" r:id="rId6"/>
    <p:sldId id="284" r:id="rId7"/>
    <p:sldId id="285" r:id="rId8"/>
    <p:sldId id="286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5" autoAdjust="0"/>
    <p:restoredTop sz="99626" autoAdjust="0"/>
  </p:normalViewPr>
  <p:slideViewPr>
    <p:cSldViewPr>
      <p:cViewPr varScale="1">
        <p:scale>
          <a:sx n="114" d="100"/>
          <a:sy n="114" d="100"/>
        </p:scale>
        <p:origin x="176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 JasperReports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i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26ED7-84EA-479B-B173-48F4BE2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7940"/>
            <a:ext cx="8136904" cy="21486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JasperReports API: </a:t>
            </a:r>
            <a:r>
              <a:rPr lang="en-US" altLang="zh-TW" b="1" dirty="0" err="1">
                <a:solidFill>
                  <a:srgbClr val="FFFF00"/>
                </a:solidFill>
              </a:rPr>
              <a:t>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dir</a:t>
            </a:r>
            <a:r>
              <a:rPr lang="en-US" sz="1800" b="1" dirty="0">
                <a:solidFill>
                  <a:schemeClr val="tx1"/>
                </a:solidFill>
              </a:rPr>
              <a:t>/w /A:D        # totally, we have 74 examples in Jasper Report 6.7.0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1259632" y="3933056"/>
            <a:ext cx="2304256" cy="249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12.1 API: i18n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12.1 API: </a:t>
            </a:r>
            <a:r>
              <a:rPr lang="en-US" altLang="zh-TW" b="1" dirty="0" err="1">
                <a:solidFill>
                  <a:srgbClr val="FFFF00"/>
                </a:solidFill>
              </a:rPr>
              <a:t>iconlabel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i11n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80492A-BDAB-4564-B4B5-0C0AFEAD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40" y="2223562"/>
            <a:ext cx="5580112" cy="41327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78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12.2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iconlabel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0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12.2 API: </a:t>
            </a:r>
            <a:r>
              <a:rPr lang="en-US" altLang="zh-TW" b="1" dirty="0" err="1">
                <a:solidFill>
                  <a:srgbClr val="FFFF00"/>
                </a:solidFill>
              </a:rPr>
              <a:t>iconlabel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iconlabel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8DDEB0-020C-4C86-A9D2-6BAEFEE00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36" y="2220566"/>
            <a:ext cx="2995676" cy="44815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2971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12.3 API: images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8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12.3 API: images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</a:t>
            </a:r>
            <a:r>
              <a:rPr lang="en-US" altLang="zh-TW" sz="1800" b="1">
                <a:solidFill>
                  <a:schemeClr val="tx1"/>
                </a:solidFill>
                <a:latin typeface="+mj-lt"/>
              </a:rPr>
              <a:t>: images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96EB67-D515-4039-AA41-E787F4BA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158764"/>
            <a:ext cx="2825373" cy="46018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55043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3601</TotalTime>
  <Words>191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12 JasperReports API: i</vt:lpstr>
      <vt:lpstr>12 JasperReports API: i</vt:lpstr>
      <vt:lpstr>12.1 API: i18n</vt:lpstr>
      <vt:lpstr>12.1 API: iconlabel</vt:lpstr>
      <vt:lpstr>12.2 API: iconlabel</vt:lpstr>
      <vt:lpstr>12.2 API: iconlabel</vt:lpstr>
      <vt:lpstr>12.3 API: images</vt:lpstr>
      <vt:lpstr>12.3 API: images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1206</cp:revision>
  <dcterms:created xsi:type="dcterms:W3CDTF">2018-09-28T16:40:41Z</dcterms:created>
  <dcterms:modified xsi:type="dcterms:W3CDTF">2019-01-08T22:39:25Z</dcterms:modified>
</cp:coreProperties>
</file>