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105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JasperReports API: j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API: </a:t>
            </a:r>
            <a:r>
              <a:rPr lang="en-US" altLang="zh-TW" b="1" dirty="0" err="1">
                <a:solidFill>
                  <a:srgbClr val="FFFF00"/>
                </a:solidFill>
              </a:rPr>
              <a:t>jfreechart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jfreechart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D12806-8828-43CC-AEC1-80970C46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35262"/>
            <a:ext cx="3992701" cy="42210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772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13.5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jfreechart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13.5 API: </a:t>
            </a:r>
            <a:r>
              <a:rPr lang="en-US" altLang="zh-TW" b="1" dirty="0" err="1">
                <a:solidFill>
                  <a:srgbClr val="FFFF00"/>
                </a:solidFill>
              </a:rPr>
              <a:t>jfreechart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jfreechart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D12806-8828-43CC-AEC1-80970C46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35262"/>
            <a:ext cx="3992701" cy="42210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888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13.6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jsondatasource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13.5 API: </a:t>
            </a:r>
            <a:r>
              <a:rPr lang="en-US" altLang="zh-TW" b="1" dirty="0" err="1">
                <a:solidFill>
                  <a:srgbClr val="FFFF00"/>
                </a:solidFill>
              </a:rPr>
              <a:t>jsondatasource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jsondatasource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88643-EB5C-44AE-819B-9901C519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29" y="2187485"/>
            <a:ext cx="4317334" cy="45731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591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JasperReports API: 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API: jasper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API</a:t>
            </a:r>
            <a:r>
              <a:rPr lang="en-US" altLang="zh-TW" b="1">
                <a:solidFill>
                  <a:srgbClr val="FFFF00"/>
                </a:solidFill>
              </a:rPr>
              <a:t>: jaspers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Jasper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088A7-58EA-48D2-A2F6-6638635F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8" y="2183702"/>
            <a:ext cx="2514905" cy="4178051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1D51D-E380-4F81-AA3C-64268842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21" y="2201958"/>
            <a:ext cx="2543903" cy="41726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84023-180F-4EBB-8E21-D0C0B6F59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183702"/>
            <a:ext cx="2543903" cy="41859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API: java 1.5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0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13.2 API: java 1.5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Java 1.5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41EB6-6368-4F58-A4B1-5E43BCA6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81" y="2238295"/>
            <a:ext cx="5835438" cy="43100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155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javascript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5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API: </a:t>
            </a:r>
            <a:r>
              <a:rPr lang="en-US" altLang="zh-TW" b="1" dirty="0" err="1">
                <a:solidFill>
                  <a:srgbClr val="FFFF00"/>
                </a:solidFill>
              </a:rPr>
              <a:t>javascrpt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Javascript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E199A-8751-4168-881D-41D14E7D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94976"/>
            <a:ext cx="5004048" cy="36982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40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13.4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jfreechart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329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13 JasperReports API: j</vt:lpstr>
      <vt:lpstr>13 JasperReports API: j</vt:lpstr>
      <vt:lpstr>13.1 API: jasper</vt:lpstr>
      <vt:lpstr>13.1 API: jaspers</vt:lpstr>
      <vt:lpstr>13.2 API: java 1.5</vt:lpstr>
      <vt:lpstr>13.2 API: java 1.5</vt:lpstr>
      <vt:lpstr>13.3 API: javascript</vt:lpstr>
      <vt:lpstr>13.3 API: javascrpt</vt:lpstr>
      <vt:lpstr>13.4 API: jfreechart</vt:lpstr>
      <vt:lpstr>13.4 API: jfreechart</vt:lpstr>
      <vt:lpstr>13.5 API: jfreechart</vt:lpstr>
      <vt:lpstr>13.5 API: jfreechart</vt:lpstr>
      <vt:lpstr>13.6 API: jsondatasource</vt:lpstr>
      <vt:lpstr>13.5 API: jsondatasource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1218</cp:revision>
  <dcterms:created xsi:type="dcterms:W3CDTF">2018-09-28T16:40:41Z</dcterms:created>
  <dcterms:modified xsi:type="dcterms:W3CDTF">2019-01-08T23:26:41Z</dcterms:modified>
</cp:coreProperties>
</file>