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77" d="100"/>
          <a:sy n="77" d="100"/>
        </p:scale>
        <p:origin x="147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Home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Home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JasperReports</a:t>
            </a:r>
            <a:r>
              <a:rPr lang="en-US" sz="1800" dirty="0">
                <a:solidFill>
                  <a:schemeClr val="tx1"/>
                </a:solidFill>
              </a:rPr>
              <a:t> is an open source java reporting engine.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JasperReports</a:t>
            </a:r>
            <a:r>
              <a:rPr lang="en-US" sz="1800" dirty="0">
                <a:solidFill>
                  <a:schemeClr val="tx1"/>
                </a:solidFill>
              </a:rPr>
              <a:t> is a Java class library, and it is meant for those Java developers who need to add reporting capabilities to their applications.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This </a:t>
            </a:r>
            <a:r>
              <a:rPr lang="en-US" sz="1800" dirty="0">
                <a:solidFill>
                  <a:schemeClr val="tx1"/>
                </a:solidFill>
              </a:rPr>
              <a:t>simple and user-friendly tutorial covers almost all the basics of </a:t>
            </a:r>
            <a:r>
              <a:rPr lang="en-US" sz="1800" dirty="0" err="1">
                <a:solidFill>
                  <a:schemeClr val="tx1"/>
                </a:solidFill>
              </a:rPr>
              <a:t>JasperReports</a:t>
            </a:r>
            <a:r>
              <a:rPr lang="en-US" sz="1800" dirty="0">
                <a:solidFill>
                  <a:schemeClr val="tx1"/>
                </a:solidFill>
              </a:rPr>
              <a:t> that a beginner should know.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/>
              <a:t>https://www.tutorialspoint.com/jasper_reports/index.htm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2836</TotalTime>
  <Words>84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 Home</vt:lpstr>
      <vt:lpstr>1 Home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858</cp:revision>
  <dcterms:created xsi:type="dcterms:W3CDTF">2018-09-28T16:40:41Z</dcterms:created>
  <dcterms:modified xsi:type="dcterms:W3CDTF">2018-12-19T00:03:56Z</dcterms:modified>
</cp:coreProperties>
</file>