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75" r:id="rId4"/>
    <p:sldId id="265" r:id="rId5"/>
    <p:sldId id="268" r:id="rId6"/>
    <p:sldId id="266" r:id="rId7"/>
    <p:sldId id="269" r:id="rId8"/>
    <p:sldId id="270" r:id="rId9"/>
    <p:sldId id="272" r:id="rId10"/>
    <p:sldId id="271" r:id="rId11"/>
    <p:sldId id="273" r:id="rId12"/>
    <p:sldId id="274" r:id="rId13"/>
    <p:sldId id="276" r:id="rId14"/>
    <p:sldId id="278" r:id="rId15"/>
    <p:sldId id="277" r:id="rId16"/>
    <p:sldId id="284" r:id="rId17"/>
    <p:sldId id="279" r:id="rId18"/>
    <p:sldId id="280" r:id="rId19"/>
    <p:sldId id="281" r:id="rId20"/>
    <p:sldId id="282" r:id="rId21"/>
    <p:sldId id="283" r:id="rId22"/>
    <p:sldId id="285" r:id="rId23"/>
    <p:sldId id="287" r:id="rId24"/>
    <p:sldId id="289" r:id="rId25"/>
    <p:sldId id="286" r:id="rId26"/>
    <p:sldId id="288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213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t.apache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m.org/download.php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jasperreports/files/jasperreports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516468/i-have-downloaded-jasper-report-6-2-2-but-it-doesnt-have-lib-folder-should-i-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Setup Jasper Report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the CLASSPATH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use JasperReport, we need to set the following files to our CLASSPATH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jasperreports-x.x.x.jar, where </a:t>
            </a:r>
            <a:r>
              <a:rPr lang="en-US" sz="1800" dirty="0" err="1">
                <a:solidFill>
                  <a:schemeClr val="tx1"/>
                </a:solidFill>
              </a:rPr>
              <a:t>x.x.x</a:t>
            </a:r>
            <a:r>
              <a:rPr lang="en-US" sz="1800" dirty="0">
                <a:solidFill>
                  <a:schemeClr val="tx1"/>
                </a:solidFill>
              </a:rPr>
              <a:t> is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version. This found under directory C:\tools\jasperreports-x.x.x\dist).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JAR files under the </a:t>
            </a:r>
            <a:r>
              <a:rPr lang="en-US" sz="1800" i="1" dirty="0">
                <a:solidFill>
                  <a:schemeClr val="tx1"/>
                </a:solidFill>
              </a:rPr>
              <a:t>lib</a:t>
            </a:r>
            <a:r>
              <a:rPr lang="en-US" sz="1800" dirty="0">
                <a:solidFill>
                  <a:schemeClr val="tx1"/>
                </a:solidFill>
              </a:rPr>
              <a:t> subdirectory (C:\tools\</a:t>
            </a:r>
            <a:r>
              <a:rPr lang="en-US" sz="1800" dirty="0" err="1">
                <a:solidFill>
                  <a:schemeClr val="tx1"/>
                </a:solidFill>
              </a:rPr>
              <a:t>jasperreports-x.x.x</a:t>
            </a:r>
            <a:r>
              <a:rPr lang="en-US" sz="1800" dirty="0">
                <a:solidFill>
                  <a:schemeClr val="tx1"/>
                </a:solidFill>
              </a:rPr>
              <a:t>\lib).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the time of installation, we used JasperReport version 5.0.1. Right-click on 'My Computer' and select 'Properties', click on the 'Environment variables' button under the 'Advanced' tab. Now update the 'Path' variable with this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C:\tools\jasperreports-5.0.1\dist\jasperreports-5.0.1.jar:C:\tools\jasperreports-5.0.1\lib</a:t>
            </a:r>
            <a:r>
              <a:rPr lang="en-US" sz="1800" dirty="0">
                <a:solidFill>
                  <a:schemeClr val="tx1"/>
                </a:solidFill>
              </a:rPr>
              <a:t>. Now you are ready to create your reports.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all the examples in this tutorial, we have used ANT tasks to generate reports. The </a:t>
            </a:r>
            <a:r>
              <a:rPr lang="en-US" sz="1800" b="1" dirty="0">
                <a:solidFill>
                  <a:schemeClr val="tx1"/>
                </a:solidFill>
              </a:rPr>
              <a:t>build</a:t>
            </a:r>
            <a:r>
              <a:rPr lang="en-US" sz="1800" dirty="0">
                <a:solidFill>
                  <a:schemeClr val="tx1"/>
                </a:solidFill>
              </a:rPr>
              <a:t> file takes care of importing all the required JARs for generating reports. Hence, setting CLASSPATH as mentioned above will only help those who wish to generate reports without using 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93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Setup Jasper Report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the CLASSPATH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Define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%JR_HOME% = “C:\Tools\jasperreports-5.0.1”,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CLASSPATH = “%JR_HOME%\</a:t>
            </a:r>
            <a:r>
              <a:rPr lang="en-US" sz="1800" b="1" dirty="0" err="1">
                <a:solidFill>
                  <a:schemeClr val="tx1"/>
                </a:solidFill>
              </a:rPr>
              <a:t>dist</a:t>
            </a:r>
            <a:r>
              <a:rPr lang="en-US" sz="1800" b="1" dirty="0">
                <a:solidFill>
                  <a:schemeClr val="tx1"/>
                </a:solidFill>
              </a:rPr>
              <a:t>”, and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PATH=%JR_HOME%\</a:t>
            </a:r>
            <a:r>
              <a:rPr lang="en-US" sz="1800" b="1" dirty="0" err="1">
                <a:solidFill>
                  <a:schemeClr val="tx1"/>
                </a:solidFill>
              </a:rPr>
              <a:t>dist</a:t>
            </a:r>
            <a:r>
              <a:rPr lang="en-US" sz="1800" b="1" dirty="0">
                <a:solidFill>
                  <a:schemeClr val="tx1"/>
                </a:solidFill>
              </a:rPr>
              <a:t>\jasperreports-5.0.1.jar; =%JR_HOME%\lib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06C51-920B-41CC-B6CB-F39D702B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1" y="3278173"/>
            <a:ext cx="4228655" cy="10879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04492-CC3C-4E72-A613-3A521421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26" y="4575309"/>
            <a:ext cx="4318524" cy="10879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94142-295F-4A62-A27C-38685646E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46" y="3295714"/>
            <a:ext cx="3401540" cy="32321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065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Setup Jasper Report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the %CLASSPATH%.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FF3A3-7835-46A6-8621-9B8DBDF8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89" y="1913652"/>
            <a:ext cx="3876675" cy="409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副標題 2">
            <a:extLst>
              <a:ext uri="{FF2B5EF4-FFF2-40B4-BE49-F238E27FC236}">
                <a16:creationId xmlns:a16="http://schemas.microsoft.com/office/drawing/2014/main" id="{AEFFCCFA-805F-44C0-929A-CE7849CDA37C}"/>
              </a:ext>
            </a:extLst>
          </p:cNvPr>
          <p:cNvSpPr txBox="1">
            <a:spLocks/>
          </p:cNvSpPr>
          <p:nvPr/>
        </p:nvSpPr>
        <p:spPr>
          <a:xfrm>
            <a:off x="395536" y="2439260"/>
            <a:ext cx="8352928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 the %CLASSPATH% and %PATH% setup.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0D3219-1503-4176-81B0-CE4A9C41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51095"/>
            <a:ext cx="8352928" cy="17105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E986370-8440-494F-95BD-4D1A3814432F}"/>
              </a:ext>
            </a:extLst>
          </p:cNvPr>
          <p:cNvSpPr/>
          <p:nvPr/>
        </p:nvSpPr>
        <p:spPr>
          <a:xfrm>
            <a:off x="395536" y="4257375"/>
            <a:ext cx="8352928" cy="4244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Setup Ant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1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</a:t>
            </a:r>
            <a:r>
              <a:rPr lang="en-US" altLang="zh-TW" b="1">
                <a:solidFill>
                  <a:srgbClr val="FFFF00"/>
                </a:solidFill>
              </a:rPr>
              <a:t>Setup Ant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Apache Ant: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https://ant.apache.org/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and Install for ant: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32ABC-A199-49EA-85D4-67EC4365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8" y="2644418"/>
            <a:ext cx="4534520" cy="27008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972ED-F4BD-4FB4-B177-FACFD76C1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30" y="3346107"/>
            <a:ext cx="4308996" cy="2564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676A6A-2902-4DC1-88EC-10DAD62C3C47}"/>
              </a:ext>
            </a:extLst>
          </p:cNvPr>
          <p:cNvSpPr/>
          <p:nvPr/>
        </p:nvSpPr>
        <p:spPr>
          <a:xfrm>
            <a:off x="5436096" y="4149080"/>
            <a:ext cx="1008112" cy="72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7DBE5-99F2-4F3B-8CB8-E26377601FFD}"/>
              </a:ext>
            </a:extLst>
          </p:cNvPr>
          <p:cNvSpPr/>
          <p:nvPr/>
        </p:nvSpPr>
        <p:spPr>
          <a:xfrm>
            <a:off x="485533" y="4077072"/>
            <a:ext cx="774099" cy="72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09591-C0C3-4CFB-AFDB-468EDCE7502D}"/>
              </a:ext>
            </a:extLst>
          </p:cNvPr>
          <p:cNvSpPr/>
          <p:nvPr/>
        </p:nvSpPr>
        <p:spPr>
          <a:xfrm>
            <a:off x="3049278" y="4012898"/>
            <a:ext cx="774099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2B64D2-4193-47CE-B20D-BE11A2061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855" y="2264486"/>
            <a:ext cx="4043144" cy="38299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</a:t>
            </a:r>
            <a:r>
              <a:rPr lang="en-US" altLang="zh-TW" b="1">
                <a:solidFill>
                  <a:srgbClr val="FFFF00"/>
                </a:solidFill>
              </a:rPr>
              <a:t>Setup Ant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Environment variable “ANT_HOME”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“ANT_HOME in Path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9563E-6474-4AFB-8E6E-AABA9BBE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99491"/>
            <a:ext cx="3696072" cy="35742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743148-A681-4C84-9A00-FE50E2CA9DBF}"/>
              </a:ext>
            </a:extLst>
          </p:cNvPr>
          <p:cNvSpPr/>
          <p:nvPr/>
        </p:nvSpPr>
        <p:spPr>
          <a:xfrm>
            <a:off x="4716016" y="3166205"/>
            <a:ext cx="2664296" cy="2627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CE2C1E-8C02-4547-9F57-2AD0BCA69389}"/>
              </a:ext>
            </a:extLst>
          </p:cNvPr>
          <p:cNvSpPr/>
          <p:nvPr/>
        </p:nvSpPr>
        <p:spPr>
          <a:xfrm>
            <a:off x="599906" y="2852936"/>
            <a:ext cx="339603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</a:t>
            </a:r>
            <a:r>
              <a:rPr lang="en-US" altLang="zh-TW" b="1">
                <a:solidFill>
                  <a:srgbClr val="FFFF00"/>
                </a:solidFill>
              </a:rPr>
              <a:t>Setup Ant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Ant Installation: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C5E6C-0EAC-4FD9-AF88-AA433462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84894"/>
            <a:ext cx="4229100" cy="1076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77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Build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Build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examples in this document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Edit with simple Text Editor (vim download at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https://www.vim.org/download.php</a:t>
            </a:r>
            <a:r>
              <a:rPr lang="en-US" sz="1800" dirty="0">
                <a:solidFill>
                  <a:schemeClr val="tx1"/>
                </a:solidFill>
              </a:rPr>
              <a:t>) or visual studio code.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code under the directory C:\tools\jasperreports-5.0.1\test\src\com\tutorialspoint.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Compiled and executed from command prompt, using Apache ANT. We will use a </a:t>
            </a:r>
            <a:r>
              <a:rPr lang="en-US" sz="1800" b="1" dirty="0">
                <a:solidFill>
                  <a:schemeClr val="tx1"/>
                </a:solidFill>
              </a:rPr>
              <a:t>baseBuild.xml</a:t>
            </a:r>
            <a:r>
              <a:rPr lang="en-US" sz="1800" dirty="0">
                <a:solidFill>
                  <a:schemeClr val="tx1"/>
                </a:solidFill>
              </a:rPr>
              <a:t> file, which we import in ANT </a:t>
            </a:r>
            <a:r>
              <a:rPr lang="en-US" sz="1800" b="1" dirty="0">
                <a:solidFill>
                  <a:schemeClr val="tx1"/>
                </a:solidFill>
              </a:rPr>
              <a:t>build.xml</a:t>
            </a:r>
            <a:r>
              <a:rPr lang="en-US" sz="1800" dirty="0">
                <a:solidFill>
                  <a:schemeClr val="tx1"/>
                </a:solidFill>
              </a:rPr>
              <a:t> file in the subsequent chapters. Save this file to C:\tools\jasperreports-5.0.1\test.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Codes are under </a:t>
            </a:r>
            <a:r>
              <a:rPr lang="en-US" sz="1800" dirty="0" err="1">
                <a:solidFill>
                  <a:schemeClr val="tx1"/>
                </a:solidFill>
              </a:rPr>
              <a:t>src_chxx</a:t>
            </a:r>
            <a:r>
              <a:rPr lang="en-US" sz="1800" dirty="0">
                <a:solidFill>
                  <a:schemeClr val="tx1"/>
                </a:solidFill>
              </a:rPr>
              <a:t> folder in the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Document are name ch01_xxx.ppt in the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7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Build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baseBuild.xml file is as follow (code is in src_ch03 folder of GitHub):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0AA9E-9B0B-4479-BEA7-9E80FE59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" y="1950021"/>
            <a:ext cx="3931329" cy="4267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E28E10-8816-4214-B6ED-9A44611C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69" y="3603016"/>
            <a:ext cx="4640294" cy="21117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A731DD-1C87-472E-810C-7448BE16879A}"/>
              </a:ext>
            </a:extLst>
          </p:cNvPr>
          <p:cNvSpPr/>
          <p:nvPr/>
        </p:nvSpPr>
        <p:spPr>
          <a:xfrm>
            <a:off x="2051720" y="2564904"/>
            <a:ext cx="223224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649BC2-E612-4873-892E-98AB2814D581}"/>
              </a:ext>
            </a:extLst>
          </p:cNvPr>
          <p:cNvCxnSpPr>
            <a:stCxn id="9" idx="3"/>
            <a:endCxn id="8" idx="0"/>
          </p:cNvCxnSpPr>
          <p:nvPr/>
        </p:nvCxnSpPr>
        <p:spPr>
          <a:xfrm>
            <a:off x="4283968" y="2960948"/>
            <a:ext cx="2180148" cy="6420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9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is a pure Java library and not a standalone application. It cannot run on its own, hence it needs to be embedded into another client or server-side Java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it is Java based, it can be run on any platform that supports Java (JDK 1.3 and above).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</a:t>
            </a:r>
            <a:r>
              <a:rPr lang="en-US" sz="1800" dirty="0" err="1">
                <a:solidFill>
                  <a:schemeClr val="tx1"/>
                </a:solidFill>
              </a:rPr>
              <a:t>JasperReport's</a:t>
            </a:r>
            <a:r>
              <a:rPr lang="en-US" sz="1800" dirty="0">
                <a:solidFill>
                  <a:schemeClr val="tx1"/>
                </a:solidFill>
              </a:rPr>
              <a:t> functionalities are gathered in a single JAR file, jasperreports-5.0.1.jar (jasperreports-6.7.0.jar ). This JAR along with the required and optional libraries (.ZIP file) can be downloaded from the site: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JasperReport Library Link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latest version from this link.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ZIP file includes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JAR file along with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source code, dependent JARs, and a lot of examples demonstrating </a:t>
            </a:r>
            <a:r>
              <a:rPr lang="en-US" sz="1800" dirty="0" err="1">
                <a:solidFill>
                  <a:schemeClr val="tx1"/>
                </a:solidFill>
              </a:rPr>
              <a:t>JasperReport's</a:t>
            </a:r>
            <a:r>
              <a:rPr lang="en-US" sz="1800" dirty="0">
                <a:solidFill>
                  <a:schemeClr val="tx1"/>
                </a:solidFill>
              </a:rPr>
              <a:t> functionalities.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Build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4949" y="1412776"/>
            <a:ext cx="8281851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baseBuild.xml has all the required targets: </a:t>
            </a:r>
            <a:r>
              <a:rPr lang="en-US" sz="1800" dirty="0" err="1">
                <a:solidFill>
                  <a:schemeClr val="tx1"/>
                </a:solidFill>
              </a:rPr>
              <a:t>cleanin</a:t>
            </a:r>
            <a:r>
              <a:rPr lang="en-US" sz="1800" dirty="0">
                <a:solidFill>
                  <a:schemeClr val="tx1"/>
                </a:solidFill>
              </a:rPr>
              <a:t> the directories, compile the java files, and execute the class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baseBuild.xml. Assume current folder is “C:\tools\jasperreports-5.0.1\test”. The following folders will be generated: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 err="1">
                <a:solidFill>
                  <a:schemeClr val="tx1"/>
                </a:solidFill>
              </a:rPr>
              <a:t>jasper.dir</a:t>
            </a:r>
            <a:r>
              <a:rPr lang="en-US" sz="1800" dirty="0">
                <a:solidFill>
                  <a:schemeClr val="tx1"/>
                </a:solidFill>
              </a:rPr>
              <a:t> − is C:\tools\jasperreports-5.0.1 directory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 err="1">
                <a:solidFill>
                  <a:schemeClr val="tx1"/>
                </a:solidFill>
              </a:rPr>
              <a:t>lib.dir</a:t>
            </a:r>
            <a:r>
              <a:rPr lang="en-US" sz="1800" dirty="0">
                <a:solidFill>
                  <a:schemeClr val="tx1"/>
                </a:solidFill>
              </a:rPr>
              <a:t> − is C:\tools\jasperreports-5.0.1\lib directory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 err="1">
                <a:solidFill>
                  <a:schemeClr val="tx1"/>
                </a:solidFill>
              </a:rPr>
              <a:t>src.dir</a:t>
            </a:r>
            <a:r>
              <a:rPr lang="en-US" sz="1800" dirty="0">
                <a:solidFill>
                  <a:schemeClr val="tx1"/>
                </a:solidFill>
              </a:rPr>
              <a:t> − is C:\tools\jasperreports-5.0.1\test\src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 err="1">
                <a:solidFill>
                  <a:schemeClr val="tx1"/>
                </a:solidFill>
              </a:rPr>
              <a:t>classes.dir</a:t>
            </a:r>
            <a:r>
              <a:rPr lang="en-US" sz="1800" dirty="0">
                <a:solidFill>
                  <a:schemeClr val="tx1"/>
                </a:solidFill>
              </a:rPr>
              <a:t> − is C:\tools\jasperreports-5.0.1\test\classes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main-class</a:t>
            </a:r>
            <a:r>
              <a:rPr lang="en-US" sz="1800" dirty="0">
                <a:solidFill>
                  <a:schemeClr val="tx1"/>
                </a:solidFill>
              </a:rPr>
              <a:t> − </a:t>
            </a:r>
            <a:r>
              <a:rPr lang="en-US" sz="1800" dirty="0" err="1">
                <a:solidFill>
                  <a:schemeClr val="tx1"/>
                </a:solidFill>
              </a:rPr>
              <a:t>com.tutorialspoint.HelpMe</a:t>
            </a:r>
            <a:r>
              <a:rPr lang="en-US" sz="1800" dirty="0">
                <a:solidFill>
                  <a:schemeClr val="tx1"/>
                </a:solidFill>
              </a:rPr>
              <a:t>. This class is a simple class executed, when no class file name is passed from the command line. Save this file to C:\tools\jasperreports-5.0.1\test\src\com\tutorialspoint.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9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Build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4949" y="1412776"/>
            <a:ext cx="8281851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HelpMe.java.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BC2850-A812-45CB-A08F-DDC83B47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22" y="2060848"/>
            <a:ext cx="7860555" cy="20824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99987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Jasper Compilation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64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Jasper Compilation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4949" y="1196752"/>
            <a:ext cx="8281851" cy="15268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 Managers Classes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number of classes are used to compile a JRXNL report design (e.g., </a:t>
            </a:r>
            <a:r>
              <a:rPr lang="en-US" sz="1800" dirty="0" err="1">
                <a:solidFill>
                  <a:schemeClr val="tx1"/>
                </a:solidFill>
              </a:rPr>
              <a:t>xxx.jrxml</a:t>
            </a:r>
            <a:r>
              <a:rPr lang="en-US" sz="1800" dirty="0">
                <a:solidFill>
                  <a:schemeClr val="tx1"/>
                </a:solidFill>
              </a:rPr>
              <a:t>  generated by Jasper Studio) to fill the format of a report, print a format report, export to PDF, HTML &amp; XML files, view the generated reports, and report design.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52565-1A49-4A25-9FBD-8B693B9C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038"/>
            <a:ext cx="5400675" cy="3038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1779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Jasper Compilation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4949" y="1196752"/>
            <a:ext cx="8281851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list of these classes are as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net.sf.jasperreports.engine.JasperCompileManager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− Used to compile a JRXML report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net.sf.jasperreports.engine.JasperFillManager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− Used to fill a report with data from the data 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net.sf.jasperreports.engine.JasperPrintManager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− Used to print the documents generated by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net.sf.jasperreports.engine.JasperExportManager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− Used to obtain PDF, HTML, or XML content for the documents produced by the report-filling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net.sf.jasperreports.view.JasperViewer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− It represents a simple Java Swing application, which can load and display reports.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net.sf.jasperreports.view.JasperDesignViewer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− Used at design time to preview the report templates.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04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3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4949" y="1412776"/>
            <a:ext cx="8281851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Setup the Jasper 5.0.1 Environment (Framework)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Setup Ant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Explain baseBuild.xml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 Compilation: The API we will do next. From </a:t>
            </a:r>
            <a:r>
              <a:rPr lang="en-US" sz="1800" dirty="0" err="1">
                <a:solidFill>
                  <a:schemeClr val="tx1"/>
                </a:solidFill>
              </a:rPr>
              <a:t>xxx.jrxml</a:t>
            </a:r>
            <a:r>
              <a:rPr lang="en-US" sz="1800" dirty="0">
                <a:solidFill>
                  <a:schemeClr val="tx1"/>
                </a:solidFill>
              </a:rPr>
              <a:t> which is built by Jasper Studio and display to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52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Setup JasperReport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3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Setup Jasper Report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21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to: https://sourceforge.net/projects/jasperreports/files/jasperreports/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5.0.1 (for this document) and 6.7.0 for comparison. (The latest is 6.7.1 without anyone download)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05644-9110-4FE7-9B80-7982B5B0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10" y="2420888"/>
            <a:ext cx="7266179" cy="37768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C57C7B-499A-4D98-AE7F-FFACBC9C85CC}"/>
              </a:ext>
            </a:extLst>
          </p:cNvPr>
          <p:cNvSpPr/>
          <p:nvPr/>
        </p:nvSpPr>
        <p:spPr>
          <a:xfrm>
            <a:off x="1835696" y="5229200"/>
            <a:ext cx="4104456" cy="268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80F8AC3-E93C-4149-9338-1DC61E26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95738"/>
            <a:ext cx="4104457" cy="27006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Setup Jasper Report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4481" y="1338893"/>
            <a:ext cx="8352928" cy="12558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Difference between 5.0.1 and 6.7.0.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only need to download and extract the *.zip file. When you extract the Zip file, the </a:t>
            </a:r>
            <a:r>
              <a:rPr lang="en-US" sz="1800" b="1" dirty="0" err="1">
                <a:solidFill>
                  <a:schemeClr val="tx1"/>
                </a:solidFill>
              </a:rPr>
              <a:t>dist</a:t>
            </a:r>
            <a:r>
              <a:rPr lang="en-US" sz="1800" b="1" dirty="0">
                <a:solidFill>
                  <a:schemeClr val="tx1"/>
                </a:solidFill>
              </a:rPr>
              <a:t> folder already included the “jasperreport-x.x.x.jar”, “jasperreport-fonts-x.x.x.jar”,  and “jasperreport-javaflow-x.x.x.jar”,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57C7B-499A-4D98-AE7F-FFACBC9C85CC}"/>
              </a:ext>
            </a:extLst>
          </p:cNvPr>
          <p:cNvSpPr/>
          <p:nvPr/>
        </p:nvSpPr>
        <p:spPr>
          <a:xfrm>
            <a:off x="423824" y="4327420"/>
            <a:ext cx="2952124" cy="1440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966C76-70E7-4B79-81DC-8727A0FB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94694"/>
            <a:ext cx="4416569" cy="37616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00E3E7-1074-4BE8-8C22-32B723DEC297}"/>
              </a:ext>
            </a:extLst>
          </p:cNvPr>
          <p:cNvSpPr/>
          <p:nvPr/>
        </p:nvSpPr>
        <p:spPr>
          <a:xfrm>
            <a:off x="4749079" y="5754200"/>
            <a:ext cx="2592288" cy="226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49F3B6A-D3B7-4E44-B929-8EC1ECB5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86368"/>
            <a:ext cx="3646102" cy="16430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Setup Jasper Report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start creating the reports, we need to set up the environment ready.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Extract the downloaded JasperReport.ZIP file to any location C:\tools\jasperreports-5.0.1). The directory structure of the extracted file is same as shown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70A333-43DE-479C-968B-87B10FB9C118}"/>
              </a:ext>
            </a:extLst>
          </p:cNvPr>
          <p:cNvSpPr/>
          <p:nvPr/>
        </p:nvSpPr>
        <p:spPr>
          <a:xfrm>
            <a:off x="1691680" y="3693442"/>
            <a:ext cx="360040" cy="157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066547-4684-4F60-AE7F-4372979B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886368"/>
            <a:ext cx="4195711" cy="27594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306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49F3B6A-D3B7-4E44-B929-8EC1ECB5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71" y="3007376"/>
            <a:ext cx="3646102" cy="16430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Setup Jasper Report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 after 6.2.2, the lib library is remove and download from repository by ant: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https://stackoverflow.com/questions/37516468/i-have-downloaded-jasper-report-6-2-2-but-it-doesnt-have-lib-folder-should-i-d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70A333-43DE-479C-968B-87B10FB9C118}"/>
              </a:ext>
            </a:extLst>
          </p:cNvPr>
          <p:cNvSpPr/>
          <p:nvPr/>
        </p:nvSpPr>
        <p:spPr>
          <a:xfrm>
            <a:off x="1673351" y="3814450"/>
            <a:ext cx="360040" cy="157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066547-4684-4F60-AE7F-4372979B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113" y="2763130"/>
            <a:ext cx="4195711" cy="27594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847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Setup Jasper Report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the detail of all the directories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build</a:t>
            </a:r>
            <a:r>
              <a:rPr lang="en-US" sz="1800" dirty="0">
                <a:solidFill>
                  <a:schemeClr val="tx1"/>
                </a:solidFill>
              </a:rPr>
              <a:t> − Contains the compiled JasperReport class files.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demo</a:t>
            </a:r>
            <a:r>
              <a:rPr lang="en-US" sz="1800" dirty="0">
                <a:solidFill>
                  <a:schemeClr val="tx1"/>
                </a:solidFill>
              </a:rPr>
              <a:t> − Contains various examples, demonstrating several aspects of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functionality.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 err="1">
                <a:solidFill>
                  <a:schemeClr val="tx1"/>
                </a:solidFill>
              </a:rPr>
              <a:t>dist</a:t>
            </a:r>
            <a:r>
              <a:rPr lang="en-US" sz="1800" b="1" dirty="0">
                <a:solidFill>
                  <a:schemeClr val="tx1"/>
                </a:solidFill>
              </a:rPr>
              <a:t> − Contains jasperreports-x.x.x.jar file. We shall add this JAR file to our CLASSPATH to take advantage of </a:t>
            </a:r>
            <a:r>
              <a:rPr lang="en-US" sz="1800" b="1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docs</a:t>
            </a:r>
            <a:r>
              <a:rPr lang="en-US" sz="1800" dirty="0">
                <a:solidFill>
                  <a:schemeClr val="tx1"/>
                </a:solidFill>
              </a:rPr>
              <a:t> − Contains a local copy of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documentation.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lib</a:t>
            </a:r>
            <a:r>
              <a:rPr lang="en-US" sz="1800" dirty="0">
                <a:solidFill>
                  <a:schemeClr val="tx1"/>
                </a:solidFill>
              </a:rPr>
              <a:t> − Contains all JARs needed, both to build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and to use it in our applications.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 − Contains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source code.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build.xml</a:t>
            </a:r>
            <a:r>
              <a:rPr lang="en-US" sz="1800" dirty="0">
                <a:solidFill>
                  <a:schemeClr val="tx1"/>
                </a:solidFill>
              </a:rPr>
              <a:t> − An ANT build file to build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source code. If we don't intend to modify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, we don't need to use this file since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is distributed in the compiled form.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9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Setup Jasper Report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the detail of all the directories (</a:t>
            </a:r>
            <a:r>
              <a:rPr lang="en-US" sz="1800" dirty="0" err="1">
                <a:solidFill>
                  <a:schemeClr val="tx1"/>
                </a:solidFill>
              </a:rPr>
              <a:t>cont</a:t>
            </a:r>
            <a:r>
              <a:rPr lang="en-US" sz="1800" dirty="0">
                <a:solidFill>
                  <a:schemeClr val="tx1"/>
                </a:solidFill>
              </a:rPr>
              <a:t>)−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changes.txt</a:t>
            </a:r>
            <a:r>
              <a:rPr lang="en-US" sz="1800" dirty="0">
                <a:solidFill>
                  <a:schemeClr val="tx1"/>
                </a:solidFill>
              </a:rPr>
              <a:t> − A text document, explaining the differences between the current and previous versions of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class library.</a:t>
            </a:r>
            <a:r>
              <a:rPr lang="en-US" sz="1800" i="1" dirty="0">
                <a:solidFill>
                  <a:schemeClr val="tx1"/>
                </a:solidFill>
              </a:rPr>
              <a:t>license.txt</a:t>
            </a:r>
            <a:r>
              <a:rPr lang="en-US" sz="1800" dirty="0">
                <a:solidFill>
                  <a:schemeClr val="tx1"/>
                </a:solidFill>
              </a:rPr>
              <a:t> − A text document that contains the full text of the LGPL (Lesser General Public License) license.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readme.txt</a:t>
            </a:r>
            <a:r>
              <a:rPr lang="en-US" sz="1800" dirty="0">
                <a:solidFill>
                  <a:schemeClr val="tx1"/>
                </a:solidFill>
              </a:rPr>
              <a:t> − A text document, containing instructions on how to build and execute the supplied examples.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Basically, we only use the jasperreports-x.x.x.jar under the </a:t>
            </a:r>
            <a:r>
              <a:rPr lang="en-US" sz="1800" i="1" dirty="0" err="1">
                <a:solidFill>
                  <a:schemeClr val="tx1"/>
                </a:solidFill>
              </a:rPr>
              <a:t>dist</a:t>
            </a:r>
            <a:r>
              <a:rPr lang="en-US" sz="1800" dirty="0">
                <a:solidFill>
                  <a:schemeClr val="tx1"/>
                </a:solidFill>
              </a:rPr>
              <a:t> and JARs under the </a:t>
            </a:r>
            <a:r>
              <a:rPr lang="en-US" sz="1800" i="1" dirty="0">
                <a:solidFill>
                  <a:schemeClr val="tx1"/>
                </a:solidFill>
              </a:rPr>
              <a:t>lib</a:t>
            </a:r>
            <a:r>
              <a:rPr lang="en-US" sz="1800" dirty="0">
                <a:solidFill>
                  <a:schemeClr val="tx1"/>
                </a:solidFill>
              </a:rPr>
              <a:t> directory for generating reports.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being an open source tool, if any defect or bug is recognized during execution in the jasperreports-x.x.x.jar, we can fix it and build the JAR again using the build.xml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23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1304</Words>
  <Application>Microsoft Office PowerPoint</Application>
  <PresentationFormat>On-screen Show (4:3)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3 Setup</vt:lpstr>
      <vt:lpstr>3 Setup</vt:lpstr>
      <vt:lpstr>3.1 Setup JasperReport Environment</vt:lpstr>
      <vt:lpstr>3.1 Setup Jasper Report Environment</vt:lpstr>
      <vt:lpstr>3.1 Setup Jasper Report Environment</vt:lpstr>
      <vt:lpstr>3.1 Setup Jasper Report Environment</vt:lpstr>
      <vt:lpstr>3.1 Setup Jasper Report Environment</vt:lpstr>
      <vt:lpstr>3.1 Setup Jasper Report Environment</vt:lpstr>
      <vt:lpstr>3.1 Setup Jasper Report Environment</vt:lpstr>
      <vt:lpstr>3.1 Setup Jasper Report Environment</vt:lpstr>
      <vt:lpstr>3.1 Setup Jasper Report Environment</vt:lpstr>
      <vt:lpstr>3.1 Setup Jasper Report Environment</vt:lpstr>
      <vt:lpstr>3.2 Setup Ant</vt:lpstr>
      <vt:lpstr>3.2 Setup Ant</vt:lpstr>
      <vt:lpstr>3.2 Setup Ant</vt:lpstr>
      <vt:lpstr>3.2 Setup Ant</vt:lpstr>
      <vt:lpstr>3.3 Build Setup</vt:lpstr>
      <vt:lpstr>3.3 Build Setup</vt:lpstr>
      <vt:lpstr>3.3 Build Setup</vt:lpstr>
      <vt:lpstr>3.3 Build Setup</vt:lpstr>
      <vt:lpstr>3.3 Build Setup</vt:lpstr>
      <vt:lpstr>3.4 Jasper Compilation</vt:lpstr>
      <vt:lpstr>3.4 Jasper Compilation</vt:lpstr>
      <vt:lpstr>3.4 Jasper Compilation</vt:lpstr>
      <vt:lpstr>3.5 Summary</vt:lpstr>
      <vt:lpstr>3.5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963</cp:revision>
  <dcterms:created xsi:type="dcterms:W3CDTF">2018-09-28T16:40:41Z</dcterms:created>
  <dcterms:modified xsi:type="dcterms:W3CDTF">2018-12-21T19:36:10Z</dcterms:modified>
</cp:coreProperties>
</file>