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76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76" d="100"/>
          <a:sy n="76" d="100"/>
        </p:scale>
        <p:origin x="207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jasper_reports/jasper_report_designs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Work Flow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Work 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Jasper Reports create page oriented, ready to print documents in a simple and flexible manner.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following diagram shows the work flow of Jasper Reports.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C24418-0855-47E1-B902-072A3B2E6424}"/>
              </a:ext>
            </a:extLst>
          </p:cNvPr>
          <p:cNvSpPr/>
          <p:nvPr/>
        </p:nvSpPr>
        <p:spPr>
          <a:xfrm>
            <a:off x="467544" y="2775117"/>
            <a:ext cx="3142095" cy="11960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Design Phase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(Create JRXML File)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DE751B-286A-43A0-B8E0-A6B7D782E49E}"/>
              </a:ext>
            </a:extLst>
          </p:cNvPr>
          <p:cNvSpPr/>
          <p:nvPr/>
        </p:nvSpPr>
        <p:spPr>
          <a:xfrm>
            <a:off x="457200" y="4774746"/>
            <a:ext cx="3175124" cy="111612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Compile Phase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(Compile JRXML to Jasper Template)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684D41-4175-4E88-ABEE-FE0002D8308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038592" y="3971148"/>
            <a:ext cx="6170" cy="8035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C6E8FFD-ECB2-4DEB-BC69-DDF787CDCA56}"/>
              </a:ext>
            </a:extLst>
          </p:cNvPr>
          <p:cNvSpPr/>
          <p:nvPr/>
        </p:nvSpPr>
        <p:spPr>
          <a:xfrm>
            <a:off x="4860032" y="2775117"/>
            <a:ext cx="3753532" cy="111612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Execute Phase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[Fill Jasper Template with Data to Generate Jasper Print File (</a:t>
            </a:r>
            <a:r>
              <a:rPr lang="en-US" b="1" dirty="0" err="1">
                <a:solidFill>
                  <a:schemeClr val="tx1"/>
                </a:solidFill>
              </a:rPr>
              <a:t>xxx.jrprint</a:t>
            </a:r>
            <a:r>
              <a:rPr lang="en-US" b="1" dirty="0">
                <a:solidFill>
                  <a:schemeClr val="tx1"/>
                </a:solidFill>
              </a:rPr>
              <a:t>)]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DE4FE03-0C12-4F7B-9DAD-CD31ABCDCE9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3632324" y="3333179"/>
            <a:ext cx="1227708" cy="199962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1E275AB-05E1-449D-86C7-D3074BE720FF}"/>
              </a:ext>
            </a:extLst>
          </p:cNvPr>
          <p:cNvSpPr/>
          <p:nvPr/>
        </p:nvSpPr>
        <p:spPr>
          <a:xfrm>
            <a:off x="4860032" y="4741982"/>
            <a:ext cx="3753532" cy="111612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Export Phase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[Export the Report to Any Specified Format]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FE26A2-FC5B-4CFD-A0E8-8EF5A6F7FE26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>
            <a:off x="6736798" y="3891240"/>
            <a:ext cx="0" cy="8507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Work 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1764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work flow is described as follow: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Design Phase: We create the JRXML file (*.jrxml) which is an XML document that contains the definition of the report layout. We can use any text editor or Jasper Studio (iReport Designer) to create it (*.jrxml).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Compile Phase: The JRXML file is compiled into a binary object called a Jasper file (*.jasper). This compilation is done for performance reasons. Jasper files are what you need to ship with your application in order to run the reports.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Execute Phase (Fill Data to Report): The data from the application is filled into the compiled report. The class </a:t>
            </a:r>
            <a:r>
              <a:rPr lang="en-US" sz="1800" b="1" dirty="0">
                <a:solidFill>
                  <a:schemeClr val="tx1"/>
                </a:solidFill>
              </a:rPr>
              <a:t>net.sf.jasperreports.engine.JasperFillManager </a:t>
            </a:r>
            <a:r>
              <a:rPr lang="en-US" sz="1800" dirty="0">
                <a:solidFill>
                  <a:schemeClr val="tx1"/>
                </a:solidFill>
              </a:rPr>
              <a:t>provides the functions to fill the data into the reports. A Jasper print file (*.jrprint) is created. It can be printed or exported the report.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Export Phase (Export Report to Specified Format): We can export the Jasper print file created to any format by </a:t>
            </a:r>
            <a:r>
              <a:rPr lang="en-US" sz="1800" b="1" dirty="0">
                <a:solidFill>
                  <a:schemeClr val="tx1"/>
                </a:solidFill>
              </a:rPr>
              <a:t>JasperExportManager</a:t>
            </a:r>
            <a:r>
              <a:rPr lang="en-US" sz="1800" dirty="0">
                <a:solidFill>
                  <a:schemeClr val="tx1"/>
                </a:solidFill>
              </a:rPr>
              <a:t>. Jasper provides various forms of exports. With the same input, we can create multiple representations of the </a:t>
            </a:r>
            <a:r>
              <a:rPr lang="en-US" sz="1800">
                <a:solidFill>
                  <a:schemeClr val="tx1"/>
                </a:solidFill>
              </a:rPr>
              <a:t>data.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  <a:latin typeface="+mj-lt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84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3123</TotalTime>
  <Words>167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4 Work Flow</vt:lpstr>
      <vt:lpstr>4 Work Flow</vt:lpstr>
      <vt:lpstr>4 Work Flow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1009</cp:revision>
  <dcterms:created xsi:type="dcterms:W3CDTF">2018-09-28T16:40:41Z</dcterms:created>
  <dcterms:modified xsi:type="dcterms:W3CDTF">2018-12-21T22:19:09Z</dcterms:modified>
</cp:coreProperties>
</file>