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75" r:id="rId5"/>
    <p:sldId id="277" r:id="rId6"/>
    <p:sldId id="284" r:id="rId7"/>
    <p:sldId id="279" r:id="rId8"/>
    <p:sldId id="278" r:id="rId9"/>
    <p:sldId id="283" r:id="rId10"/>
    <p:sldId id="281" r:id="rId11"/>
    <p:sldId id="280" r:id="rId12"/>
    <p:sldId id="282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202" d="100"/>
          <a:sy n="202" d="100"/>
        </p:scale>
        <p:origin x="-2844" y="-3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Design Phase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Run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 is the build.xml file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31A80-B67C-45CD-8C88-BED3900D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6047656" cy="21140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03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Run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your design: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a command prompt and go to the directory where build.xml is placed.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Execute the command </a:t>
            </a:r>
            <a:r>
              <a:rPr lang="en-US" sz="1800" b="1" dirty="0">
                <a:solidFill>
                  <a:schemeClr val="tx1"/>
                </a:solidFill>
              </a:rPr>
              <a:t>ant</a:t>
            </a:r>
            <a:r>
              <a:rPr lang="en-US" sz="1800" dirty="0">
                <a:solidFill>
                  <a:schemeClr val="tx1"/>
                </a:solidFill>
              </a:rPr>
              <a:t> (As the </a:t>
            </a:r>
            <a:r>
              <a:rPr lang="en-US" sz="1800" dirty="0" err="1">
                <a:solidFill>
                  <a:schemeClr val="tx1"/>
                </a:solidFill>
              </a:rPr>
              <a:t>viewDesignXML</a:t>
            </a:r>
            <a:r>
              <a:rPr lang="en-US" sz="1800" dirty="0">
                <a:solidFill>
                  <a:schemeClr val="tx1"/>
                </a:solidFill>
              </a:rPr>
              <a:t> is the default target).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is follow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1C897-F18D-4539-A072-A1493C6E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2886368"/>
            <a:ext cx="8135888" cy="2861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31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Run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only report expressions for obtaining the data are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JasperDesignViewer</a:t>
            </a:r>
            <a:r>
              <a:rPr lang="en-US" sz="1800" dirty="0">
                <a:solidFill>
                  <a:schemeClr val="tx1"/>
                </a:solidFill>
              </a:rPr>
              <a:t> does not have access to the actual data source or report parameters.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terminate the </a:t>
            </a:r>
            <a:r>
              <a:rPr lang="en-US" sz="1800" dirty="0" err="1">
                <a:solidFill>
                  <a:schemeClr val="tx1"/>
                </a:solidFill>
              </a:rPr>
              <a:t>JasperDesignViewer</a:t>
            </a:r>
            <a:r>
              <a:rPr lang="en-US" sz="1800" dirty="0">
                <a:solidFill>
                  <a:schemeClr val="tx1"/>
                </a:solidFill>
              </a:rPr>
              <a:t> by closing the window or by hitting Ctrl-c in the command-line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7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Design Phase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Design Phase in this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0B9-878D-40E9-A0D2-6E3FEF7F353B}"/>
              </a:ext>
            </a:extLst>
          </p:cNvPr>
          <p:cNvSpPr/>
          <p:nvPr/>
        </p:nvSpPr>
        <p:spPr>
          <a:xfrm>
            <a:off x="251520" y="2564904"/>
            <a:ext cx="3600400" cy="165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Design Phase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JRXML templates (or JRXML files) in JasperReport are standard XML files, having an extension of .jrxml.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JRXML files contain tag &lt;</a:t>
            </a:r>
            <a:r>
              <a:rPr lang="en-US" sz="1800" dirty="0" err="1">
                <a:solidFill>
                  <a:schemeClr val="tx1"/>
                </a:solidFill>
              </a:rPr>
              <a:t>jasperReport</a:t>
            </a:r>
            <a:r>
              <a:rPr lang="en-US" sz="1800" dirty="0">
                <a:solidFill>
                  <a:schemeClr val="tx1"/>
                </a:solidFill>
              </a:rPr>
              <a:t>&gt;, as root element. This in turn contains many sub-elements (all of these are optional).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 framework can handle different kinds of data sources. In this tutorial, we shall show how to generate a basic report, just by passing a collection of Java data object (using Java beans), to the JasperReport Engine.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final report shall display a list of people with the categories including their names and countries.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steps are covered in this chapter to describe — how to design a JasperReport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JRXML Report Template and.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Previewing the XML Report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Create JRXML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716C9C-E4F2-4D13-B920-BD2E2ED1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4" y="2111966"/>
            <a:ext cx="5149080" cy="18778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9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build.xml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build.xml will call basebuild.xml.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5F345-A872-4159-A91B-63911ADD3CA1}"/>
              </a:ext>
            </a:extLst>
          </p:cNvPr>
          <p:cNvSpPr/>
          <p:nvPr/>
        </p:nvSpPr>
        <p:spPr>
          <a:xfrm>
            <a:off x="2267744" y="2708920"/>
            <a:ext cx="1296144" cy="127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5581D-4587-4BC4-BA01-EDC0AA24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4" y="4089279"/>
            <a:ext cx="5425108" cy="18699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E8D35B-476E-467B-B477-F6FCA1668363}"/>
              </a:ext>
            </a:extLst>
          </p:cNvPr>
          <p:cNvSpPr/>
          <p:nvPr/>
        </p:nvSpPr>
        <p:spPr>
          <a:xfrm>
            <a:off x="4283967" y="4797152"/>
            <a:ext cx="1212235" cy="163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12690-7C44-4571-88E6-F541B2ABB72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915816" y="2836558"/>
            <a:ext cx="177932" cy="12527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52B442-51D5-421C-8E26-E96B94107377}"/>
              </a:ext>
            </a:extLst>
          </p:cNvPr>
          <p:cNvSpPr/>
          <p:nvPr/>
        </p:nvSpPr>
        <p:spPr>
          <a:xfrm>
            <a:off x="3131840" y="3018559"/>
            <a:ext cx="255688" cy="24343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C4E1A-53DD-43D1-A7E3-DB97BB97B895}"/>
              </a:ext>
            </a:extLst>
          </p:cNvPr>
          <p:cNvSpPr/>
          <p:nvPr/>
        </p:nvSpPr>
        <p:spPr>
          <a:xfrm>
            <a:off x="3459536" y="3018559"/>
            <a:ext cx="1904552" cy="5065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Build.xml import basebuild.xml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3160C8-6874-4C60-A580-ACCF8F9F709A}"/>
              </a:ext>
            </a:extLst>
          </p:cNvPr>
          <p:cNvSpPr/>
          <p:nvPr/>
        </p:nvSpPr>
        <p:spPr>
          <a:xfrm>
            <a:off x="5579711" y="4610491"/>
            <a:ext cx="231606" cy="24343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63B9B2-41F3-4A42-B6A3-CEFDCD7259C7}"/>
              </a:ext>
            </a:extLst>
          </p:cNvPr>
          <p:cNvSpPr/>
          <p:nvPr/>
        </p:nvSpPr>
        <p:spPr>
          <a:xfrm>
            <a:off x="5889810" y="4321416"/>
            <a:ext cx="2994413" cy="64861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basebuild.xml call </a:t>
            </a:r>
            <a:r>
              <a:rPr lang="en-US" dirty="0" err="1">
                <a:solidFill>
                  <a:schemeClr val="tx1"/>
                </a:solidFill>
              </a:rPr>
              <a:t>jasper_report_template.jsxml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C308CF-EFE6-4FE5-AA2E-EA4CB854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51" y="5181816"/>
            <a:ext cx="4209095" cy="150253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7F2C2-53A0-4458-8865-37C9E3CF537C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>
            <a:off x="5496202" y="4878872"/>
            <a:ext cx="1210297" cy="302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Creating a JRXML Report Template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the JRXML file, which is </a:t>
            </a:r>
            <a:r>
              <a:rPr lang="en-US" sz="1800" b="1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 using a text editor and save this file in </a:t>
            </a:r>
            <a:r>
              <a:rPr lang="en-US" sz="1800" i="1" dirty="0">
                <a:solidFill>
                  <a:schemeClr val="tx1"/>
                </a:solidFill>
              </a:rPr>
              <a:t>C:\tools\jasperreports-5.0.1\test</a:t>
            </a:r>
            <a:r>
              <a:rPr lang="en-US" sz="1800" dirty="0">
                <a:solidFill>
                  <a:schemeClr val="tx1"/>
                </a:solidFill>
              </a:rPr>
              <a:t> as per our environment setup.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21102-B797-4E06-B82B-74704599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42594"/>
            <a:ext cx="5356976" cy="39312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55F345-A872-4159-A91B-63911ADD3CA1}"/>
              </a:ext>
            </a:extLst>
          </p:cNvPr>
          <p:cNvSpPr/>
          <p:nvPr/>
        </p:nvSpPr>
        <p:spPr>
          <a:xfrm>
            <a:off x="3759572" y="3590546"/>
            <a:ext cx="1008112" cy="126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104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above report template explains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queryString</a:t>
            </a:r>
            <a:r>
              <a:rPr lang="en-US" sz="1800" dirty="0">
                <a:solidFill>
                  <a:schemeClr val="tx1"/>
                </a:solidFill>
              </a:rPr>
              <a:t>&gt; − This is empty (as we are passing data through Java Beans). Usually contains the SQL statement, which retrieves the report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&lt;field name&gt; − This element is used to map data from data sources or queries, into report templates.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is re-used in the report body and is case-sensitive.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fieldDescription</a:t>
            </a:r>
            <a:r>
              <a:rPr lang="en-US" sz="1800" dirty="0">
                <a:solidFill>
                  <a:schemeClr val="tx1"/>
                </a:solidFill>
              </a:rPr>
              <a:t>&gt; − This element maps the field name with the appropriate element in the XML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staticText</a:t>
            </a:r>
            <a:r>
              <a:rPr lang="en-US" sz="1800" dirty="0">
                <a:solidFill>
                  <a:schemeClr val="tx1"/>
                </a:solidFill>
              </a:rPr>
              <a:t>&gt; − This defines the static text that does not depend on any </a:t>
            </a:r>
            <a:r>
              <a:rPr lang="en-US" sz="1800" dirty="0" err="1">
                <a:solidFill>
                  <a:schemeClr val="tx1"/>
                </a:solidFill>
              </a:rPr>
              <a:t>datasources</a:t>
            </a:r>
            <a:r>
              <a:rPr lang="en-US" sz="1800" dirty="0">
                <a:solidFill>
                  <a:schemeClr val="tx1"/>
                </a:solidFill>
              </a:rPr>
              <a:t>, variables, parameters, or report expressions.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textFieldExpression</a:t>
            </a:r>
            <a:r>
              <a:rPr lang="en-US" sz="1800" dirty="0">
                <a:solidFill>
                  <a:schemeClr val="tx1"/>
                </a:solidFill>
              </a:rPr>
              <a:t>&gt; − This defines the appearance of the result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$F{country} − This is a variable that contains the value of result, predefined field in the tag &lt;field name&gt;.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&lt;band&gt; − Bands contain the data, which is displayed in the report.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JRXML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97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Previewing the XML Report Template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utility </a:t>
            </a:r>
            <a:r>
              <a:rPr lang="en-US" sz="1800" i="1" dirty="0" err="1">
                <a:solidFill>
                  <a:schemeClr val="tx1"/>
                </a:solidFill>
              </a:rPr>
              <a:t>net.sf.jasperreports.view.JasperDesignViewer</a:t>
            </a:r>
            <a:r>
              <a:rPr lang="en-US" sz="1800" dirty="0">
                <a:solidFill>
                  <a:schemeClr val="tx1"/>
                </a:solidFill>
              </a:rPr>
              <a:t> available in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JAR file, which helps in previewing the report design without having to compile or fill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utility is a standalone Java application, hence can be executed using 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Let's write an ANT target </a:t>
            </a:r>
            <a:r>
              <a:rPr lang="en-US" sz="1800" b="1" dirty="0" err="1">
                <a:solidFill>
                  <a:schemeClr val="tx1"/>
                </a:solidFill>
              </a:rPr>
              <a:t>viewDesignXML</a:t>
            </a:r>
            <a:r>
              <a:rPr lang="en-US" sz="1800" dirty="0">
                <a:solidFill>
                  <a:schemeClr val="tx1"/>
                </a:solidFill>
              </a:rPr>
              <a:t> to view the JRXML.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and save </a:t>
            </a:r>
            <a:r>
              <a:rPr lang="en-US" sz="1800" b="1" dirty="0">
                <a:solidFill>
                  <a:schemeClr val="tx1"/>
                </a:solidFill>
              </a:rPr>
              <a:t>build.xml</a:t>
            </a:r>
            <a:r>
              <a:rPr lang="en-US" sz="1800" dirty="0">
                <a:solidFill>
                  <a:schemeClr val="tx1"/>
                </a:solidFill>
              </a:rPr>
              <a:t> under C:\tools\jasperreports-5.0.1\test directory (should be placed in the same directory where JRXML is placed).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Run JRXML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8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595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5 Design Phase</vt:lpstr>
      <vt:lpstr>5 Design Phase</vt:lpstr>
      <vt:lpstr>5 Design Phase</vt:lpstr>
      <vt:lpstr>5.1 Create JRXML File</vt:lpstr>
      <vt:lpstr>5.1 Create JRXML File</vt:lpstr>
      <vt:lpstr>5.1 Create JRXML File</vt:lpstr>
      <vt:lpstr>5.1 Create JRXML File</vt:lpstr>
      <vt:lpstr>5.1 Create JRXML File</vt:lpstr>
      <vt:lpstr>5.2 Run JRXML File</vt:lpstr>
      <vt:lpstr>5.2 Run JRXML File</vt:lpstr>
      <vt:lpstr>5.2 Run JRXML File</vt:lpstr>
      <vt:lpstr>5.2 Run JRXML File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1014</cp:revision>
  <dcterms:created xsi:type="dcterms:W3CDTF">2018-09-28T16:40:41Z</dcterms:created>
  <dcterms:modified xsi:type="dcterms:W3CDTF">2018-12-21T23:28:00Z</dcterms:modified>
</cp:coreProperties>
</file>