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88" r:id="rId4"/>
    <p:sldId id="289" r:id="rId5"/>
    <p:sldId id="287" r:id="rId6"/>
    <p:sldId id="286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6" r:id="rId23"/>
    <p:sldId id="305" r:id="rId24"/>
    <p:sldId id="307" r:id="rId25"/>
    <p:sldId id="308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21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sper_reports/jasper_report_data_sources.htm" TargetMode="External"/><Relationship Id="rId2" Type="http://schemas.openxmlformats.org/officeDocument/2006/relationships/hyperlink" Target="https://www.tutorialspoint.com/jasper_reports/jasper_report_parameter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Execute Phase: Fill Report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7.3 DataBeanList.java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DataBeaList.java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a class DataBeanList.java, which has business logic to generate a collection of java bean objects.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further passed to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engine, to generate the report.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Here we are adding 4 </a:t>
            </a:r>
            <a:r>
              <a:rPr lang="en-US" sz="1800" dirty="0" err="1">
                <a:solidFill>
                  <a:schemeClr val="tx1"/>
                </a:solidFill>
              </a:rPr>
              <a:t>DataBean</a:t>
            </a:r>
            <a:r>
              <a:rPr lang="en-US" sz="1800" dirty="0">
                <a:solidFill>
                  <a:schemeClr val="tx1"/>
                </a:solidFill>
              </a:rPr>
              <a:t> objects in the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47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DataBeaList.java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DataBeanList.java to the directory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4577B-079D-4356-93AE-9F61471D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74" y="2132007"/>
            <a:ext cx="5917827" cy="40049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300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7.4 JasperReportFill.java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JasperReportFill.java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a main class file </a:t>
            </a:r>
            <a:r>
              <a:rPr lang="en-US" sz="1800" b="1" dirty="0">
                <a:solidFill>
                  <a:schemeClr val="tx1"/>
                </a:solidFill>
              </a:rPr>
              <a:t>JasperReportFill.java</a:t>
            </a:r>
            <a:r>
              <a:rPr lang="en-US" sz="1800" dirty="0">
                <a:solidFill>
                  <a:schemeClr val="tx1"/>
                </a:solidFill>
              </a:rPr>
              <a:t>, which gets the java bean collection from the class (</a:t>
            </a:r>
            <a:r>
              <a:rPr lang="en-US" sz="1800" dirty="0" err="1">
                <a:solidFill>
                  <a:schemeClr val="tx1"/>
                </a:solidFill>
              </a:rPr>
              <a:t>DataBeanList</a:t>
            </a:r>
            <a:r>
              <a:rPr lang="en-US" sz="1800" dirty="0">
                <a:solidFill>
                  <a:schemeClr val="tx1"/>
                </a:solidFill>
              </a:rPr>
              <a:t>) and passes it to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engine, to fill the report template.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19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JasperReportFill.java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JasperReportFille.java to the directory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CA10BC-7019-4CEF-857F-FE8F1ECD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5396"/>
            <a:ext cx="6191672" cy="39927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085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7.5 generateRerpot.xml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8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7.5 generateReport.xml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now execute these files using our regular ANT build process. The generateReport.xml (build.xml) file is as given below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import file - baseBuild.xml should be placed in the same directory as the generateReport.xml (build.xml)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56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7.5 generateReport.xml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the generateReport.xml (build.xml) to the directory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81FB4-7238-44C1-B31C-A9D30E4E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3" y="2166287"/>
            <a:ext cx="7042653" cy="41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7.6 Execute Fill Report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Execute Phase: Fill 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802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</a:t>
            </a:r>
            <a:r>
              <a:rPr lang="en-US" sz="1800">
                <a:solidFill>
                  <a:schemeClr val="tx1"/>
                </a:solidFill>
              </a:rPr>
              <a:t>the Execute </a:t>
            </a:r>
            <a:r>
              <a:rPr lang="en-US" sz="1800" dirty="0">
                <a:solidFill>
                  <a:schemeClr val="tx1"/>
                </a:solidFill>
              </a:rPr>
              <a:t>Phase in this document.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24418-0855-47E1-B902-072A3B2E6424}"/>
              </a:ext>
            </a:extLst>
          </p:cNvPr>
          <p:cNvSpPr/>
          <p:nvPr/>
        </p:nvSpPr>
        <p:spPr>
          <a:xfrm>
            <a:off x="467544" y="2775117"/>
            <a:ext cx="3142095" cy="11960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(Create JRXML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E751B-286A-43A0-B8E0-A6B7D782E49E}"/>
              </a:ext>
            </a:extLst>
          </p:cNvPr>
          <p:cNvSpPr/>
          <p:nvPr/>
        </p:nvSpPr>
        <p:spPr>
          <a:xfrm>
            <a:off x="457200" y="4774746"/>
            <a:ext cx="3175124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(Compile JRXML to Jasper Template)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84D41-4175-4E88-ABEE-FE0002D8308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38592" y="3971148"/>
            <a:ext cx="6170" cy="803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E8FFD-ECB2-4DEB-BC69-DDF787CDCA56}"/>
              </a:ext>
            </a:extLst>
          </p:cNvPr>
          <p:cNvSpPr/>
          <p:nvPr/>
        </p:nvSpPr>
        <p:spPr>
          <a:xfrm>
            <a:off x="4860032" y="2775117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[Fill Jasper Template with Data to Generate Jasper Print File (</a:t>
            </a:r>
            <a:r>
              <a:rPr lang="en-US" b="1" dirty="0" err="1">
                <a:solidFill>
                  <a:schemeClr val="tx1"/>
                </a:solidFill>
              </a:rPr>
              <a:t>xxx.jrprint</a:t>
            </a:r>
            <a:r>
              <a:rPr lang="en-US" b="1" dirty="0">
                <a:solidFill>
                  <a:schemeClr val="tx1"/>
                </a:solidFill>
              </a:rPr>
              <a:t>)]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DE4FE03-0C12-4F7B-9DAD-CD31ABCDC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632324" y="3333179"/>
            <a:ext cx="1227708" cy="19996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275AB-05E1-449D-86C7-D3074BE720FF}"/>
              </a:ext>
            </a:extLst>
          </p:cNvPr>
          <p:cNvSpPr/>
          <p:nvPr/>
        </p:nvSpPr>
        <p:spPr>
          <a:xfrm>
            <a:off x="4860032" y="4741982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Export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[Export the Report to Any Specified Format]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E26A2-FC5B-4CFD-A0E8-8EF5A6F7FE2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6736798" y="3891240"/>
            <a:ext cx="0" cy="85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7760B9-878D-40E9-A0D2-6E3FEF7F353B}"/>
              </a:ext>
            </a:extLst>
          </p:cNvPr>
          <p:cNvSpPr/>
          <p:nvPr/>
        </p:nvSpPr>
        <p:spPr>
          <a:xfrm>
            <a:off x="4753000" y="2536033"/>
            <a:ext cx="4067472" cy="1651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7.6 Execute Fill 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Finally, execute the command </a:t>
            </a:r>
            <a:r>
              <a:rPr lang="en-US" sz="1800" b="1" dirty="0">
                <a:solidFill>
                  <a:schemeClr val="tx1"/>
                </a:solidFill>
              </a:rPr>
              <a:t>ant -f geneateReport.xml -</a:t>
            </a:r>
            <a:r>
              <a:rPr lang="en-US" sz="1800" b="1" dirty="0" err="1">
                <a:solidFill>
                  <a:schemeClr val="tx1"/>
                </a:solidFill>
              </a:rPr>
              <a:t>Dmain</a:t>
            </a:r>
            <a:r>
              <a:rPr lang="en-US" sz="1800" b="1" dirty="0">
                <a:solidFill>
                  <a:schemeClr val="tx1"/>
                </a:solidFill>
              </a:rPr>
              <a:t>-class = </a:t>
            </a:r>
            <a:r>
              <a:rPr lang="en-US" sz="1800" b="1" dirty="0" err="1">
                <a:solidFill>
                  <a:schemeClr val="tx1"/>
                </a:solidFill>
              </a:rPr>
              <a:t>com.tutorialspoint.JasperReportFill</a:t>
            </a:r>
            <a:r>
              <a:rPr lang="en-US" sz="1800" dirty="0">
                <a:solidFill>
                  <a:schemeClr val="tx1"/>
                </a:solidFill>
              </a:rPr>
              <a:t> (</a:t>
            </a:r>
            <a:r>
              <a:rPr lang="en-US" sz="1800" b="1" dirty="0" err="1">
                <a:solidFill>
                  <a:schemeClr val="tx1"/>
                </a:solidFill>
              </a:rPr>
              <a:t>executereport</a:t>
            </a:r>
            <a:r>
              <a:rPr lang="en-US" sz="1800" dirty="0">
                <a:solidFill>
                  <a:schemeClr val="tx1"/>
                </a:solidFill>
              </a:rPr>
              <a:t> is the default target) as follows: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D52C1-EBDF-44C4-9350-DF39E40C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18" y="2446877"/>
            <a:ext cx="7386414" cy="37394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836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7.6 Execute Fill 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634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exe.bat </a:t>
            </a:r>
            <a:r>
              <a:rPr lang="en-US" sz="1800" dirty="0">
                <a:solidFill>
                  <a:schemeClr val="tx1"/>
                </a:solidFill>
              </a:rPr>
              <a:t>contain the following execution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ant -f geneateReport.xml -</a:t>
            </a:r>
            <a:r>
              <a:rPr lang="en-US" sz="1800" b="1" dirty="0" err="1">
                <a:solidFill>
                  <a:schemeClr val="tx1"/>
                </a:solidFill>
              </a:rPr>
              <a:t>Dmain</a:t>
            </a:r>
            <a:r>
              <a:rPr lang="en-US" sz="1800" b="1" dirty="0">
                <a:solidFill>
                  <a:schemeClr val="tx1"/>
                </a:solidFill>
              </a:rPr>
              <a:t>-class = </a:t>
            </a:r>
            <a:r>
              <a:rPr lang="en-US" sz="1800" b="1" dirty="0" err="1">
                <a:solidFill>
                  <a:schemeClr val="tx1"/>
                </a:solidFill>
              </a:rPr>
              <a:t>com.tutorialspoint.JasperReportFill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A117C-D2DA-4E7E-908D-BA5400C2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63" y="2152743"/>
            <a:ext cx="7582048" cy="36444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736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7.6 Execute Fill 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99288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can type “exe.bat” to execute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F5890-6B1D-4C94-A6D1-D9FC3056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7233692" cy="41767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203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7.6 Execute Fill 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execution, a file </a:t>
            </a:r>
            <a:r>
              <a:rPr lang="en-US" sz="1800" i="1" dirty="0" err="1">
                <a:solidFill>
                  <a:schemeClr val="tx1"/>
                </a:solidFill>
              </a:rPr>
              <a:t>jasper_report_template.jrprint</a:t>
            </a:r>
            <a:r>
              <a:rPr lang="en-US" sz="1800" dirty="0">
                <a:solidFill>
                  <a:schemeClr val="tx1"/>
                </a:solidFill>
              </a:rPr>
              <a:t> is generated in the same directory as the </a:t>
            </a:r>
            <a:r>
              <a:rPr lang="en-US" sz="1800" i="1" dirty="0">
                <a:solidFill>
                  <a:schemeClr val="tx1"/>
                </a:solidFill>
              </a:rPr>
              <a:t>.jasper</a:t>
            </a:r>
            <a:r>
              <a:rPr lang="en-US" sz="1800" dirty="0">
                <a:solidFill>
                  <a:schemeClr val="tx1"/>
                </a:solidFill>
              </a:rPr>
              <a:t> file are generated at C:\tools\jasperreports-5.0.1\test)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test folder are rename into src-ch07-Execute-Fill-Report for </a:t>
            </a:r>
            <a:r>
              <a:rPr lang="en-US" sz="1800" dirty="0" err="1">
                <a:solidFill>
                  <a:schemeClr val="tx1"/>
                </a:solidFill>
              </a:rPr>
              <a:t>Github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6D52C-E77A-46FF-851E-9331D5954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68" y="2471818"/>
            <a:ext cx="6883177" cy="38839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505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7.7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4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7.7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2736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report template: </a:t>
            </a:r>
            <a:r>
              <a:rPr lang="en-US" sz="1800" dirty="0" err="1">
                <a:solidFill>
                  <a:schemeClr val="tx1"/>
                </a:solidFill>
              </a:rPr>
              <a:t>jasper_report_template.jrxml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POJO DataBean.java to define Data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Write a class DataBeanList.java to store POJO DataBean.java.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Write a main class file </a:t>
            </a:r>
            <a:r>
              <a:rPr lang="en-US" sz="1800" b="1" dirty="0">
                <a:solidFill>
                  <a:schemeClr val="tx1"/>
                </a:solidFill>
              </a:rPr>
              <a:t>JasperReportFill.java:</a:t>
            </a:r>
            <a:r>
              <a:rPr lang="en-US" sz="1800" dirty="0">
                <a:solidFill>
                  <a:schemeClr val="tx1"/>
                </a:solidFill>
              </a:rPr>
              <a:t> gets data from </a:t>
            </a:r>
            <a:r>
              <a:rPr lang="en-US" sz="1800" dirty="0" err="1">
                <a:solidFill>
                  <a:schemeClr val="tx1"/>
                </a:solidFill>
              </a:rPr>
              <a:t>DataBeanList</a:t>
            </a:r>
            <a:r>
              <a:rPr lang="en-US" sz="1800" dirty="0">
                <a:solidFill>
                  <a:schemeClr val="tx1"/>
                </a:solidFill>
              </a:rPr>
              <a:t>, passes it to the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engine, and to fill the report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generateReport.xml (build.xml) for ant to execute.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exe.bat to store the ant execution command </a:t>
            </a:r>
            <a:r>
              <a:rPr lang="en-US" sz="1800">
                <a:solidFill>
                  <a:schemeClr val="tx1"/>
                </a:solidFill>
              </a:rPr>
              <a:t>and execute it.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308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Execute Phase: Fill 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92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main purpose of any reporting tool is to produce high quality documents. Report filling process helps reporting tool to achieve this by manipulating sets of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main inputs required for report-filling process are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Report Template</a:t>
            </a:r>
            <a:r>
              <a:rPr lang="en-US" sz="1800" dirty="0">
                <a:solidFill>
                  <a:schemeClr val="tx1"/>
                </a:solidFill>
              </a:rPr>
              <a:t> − This is actual JasperReport file.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Report Parameters</a:t>
            </a:r>
            <a:r>
              <a:rPr lang="en-US" sz="1800" dirty="0">
                <a:solidFill>
                  <a:schemeClr val="tx1"/>
                </a:solidFill>
              </a:rPr>
              <a:t> − These are basically named values that are passed at the report filling time to the engine. We will discuss them in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 Parameter</a:t>
            </a:r>
            <a:r>
              <a:rPr lang="en-US" sz="1800" dirty="0">
                <a:solidFill>
                  <a:schemeClr val="tx1"/>
                </a:solidFill>
              </a:rPr>
              <a:t> chapter.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Source</a:t>
            </a:r>
            <a:r>
              <a:rPr lang="en-US" sz="1800" dirty="0">
                <a:solidFill>
                  <a:schemeClr val="tx1"/>
                </a:solidFill>
              </a:rPr>
              <a:t> − We can fill a Jasper file from a range of </a:t>
            </a:r>
            <a:r>
              <a:rPr lang="en-US" sz="1800" dirty="0" err="1">
                <a:solidFill>
                  <a:schemeClr val="tx1"/>
                </a:solidFill>
              </a:rPr>
              <a:t>datasources</a:t>
            </a:r>
            <a:r>
              <a:rPr lang="en-US" sz="1800" dirty="0">
                <a:solidFill>
                  <a:schemeClr val="tx1"/>
                </a:solidFill>
              </a:rPr>
              <a:t> like an SQL query, an XML file, a csv file, an HQL (Hibernate Query Language) query, a collection of Java Beans, etc. This will be discussed in detail in </a:t>
            </a:r>
            <a:r>
              <a:rPr lang="en-US" sz="18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 Data Sources</a:t>
            </a:r>
            <a:r>
              <a:rPr lang="en-US" sz="1800" dirty="0">
                <a:solidFill>
                  <a:schemeClr val="tx1"/>
                </a:solidFill>
              </a:rPr>
              <a:t> chapter.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output generated by this process is a </a:t>
            </a:r>
            <a:r>
              <a:rPr lang="en-US" sz="1800" b="1" dirty="0">
                <a:solidFill>
                  <a:schemeClr val="tx1"/>
                </a:solidFill>
              </a:rPr>
              <a:t>.jrprint </a:t>
            </a:r>
            <a:r>
              <a:rPr lang="en-US" sz="1800" dirty="0">
                <a:solidFill>
                  <a:schemeClr val="tx1"/>
                </a:solidFill>
              </a:rPr>
              <a:t>document which is ready to be viewed, printed, or exported to other formats.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05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Execute Phase: Fill Report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6169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facade class </a:t>
            </a:r>
            <a:r>
              <a:rPr lang="en-US" sz="1800" i="1" dirty="0">
                <a:solidFill>
                  <a:schemeClr val="tx1"/>
                </a:solidFill>
              </a:rPr>
              <a:t>net.sf.jasperreports.engine.JasperFillManager</a:t>
            </a:r>
            <a:r>
              <a:rPr lang="en-US" sz="1800" dirty="0">
                <a:solidFill>
                  <a:schemeClr val="tx1"/>
                </a:solidFill>
              </a:rPr>
              <a:t> is usually used for filling a report template with data. This class has various </a:t>
            </a:r>
            <a:r>
              <a:rPr lang="en-US" sz="1800" i="1" dirty="0" err="1">
                <a:solidFill>
                  <a:schemeClr val="tx1"/>
                </a:solidFill>
              </a:rPr>
              <a:t>fillReportXXX</a:t>
            </a:r>
            <a:r>
              <a:rPr lang="en-US" sz="1800" i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 methods that fill report templates (templates could be located on disk, picked from input streams, or are supplied directly as in-memory).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two categories of </a:t>
            </a:r>
            <a:r>
              <a:rPr lang="en-US" sz="1800" b="1" dirty="0" err="1">
                <a:solidFill>
                  <a:schemeClr val="tx1"/>
                </a:solidFill>
              </a:rPr>
              <a:t>fillReportXXX</a:t>
            </a:r>
            <a:r>
              <a:rPr lang="en-US" sz="1800" b="1" dirty="0">
                <a:solidFill>
                  <a:schemeClr val="tx1"/>
                </a:solidFill>
              </a:rPr>
              <a:t>() </a:t>
            </a:r>
            <a:r>
              <a:rPr lang="en-US" sz="1800" dirty="0">
                <a:solidFill>
                  <a:schemeClr val="tx1"/>
                </a:solidFill>
              </a:rPr>
              <a:t>methods in this facade class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type, receive a </a:t>
            </a:r>
            <a:r>
              <a:rPr lang="en-US" sz="1800" b="1" dirty="0" err="1">
                <a:solidFill>
                  <a:schemeClr val="tx1"/>
                </a:solidFill>
              </a:rPr>
              <a:t>java.sql.Connection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object as the third parameter. Most of the times, reports are filled with data from a relational database. This is achieved by −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Connect to the database through JDBC.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Include an SQL query inside the report template.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engine uses the connection passed in and executes the SQL query.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report data source is thus produced for filling the report.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type, receive a </a:t>
            </a:r>
            <a:r>
              <a:rPr lang="en-US" sz="1800" b="1" dirty="0" err="1">
                <a:solidFill>
                  <a:schemeClr val="tx1"/>
                </a:solidFill>
              </a:rPr>
              <a:t>net.sf.jasperreports.engine.JRDataSource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object, when the data that need to be filled is available in other forms.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7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Create Report Template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Create Report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report template (C:\tools\jasperreports-5.0.1\test\ </a:t>
            </a:r>
            <a:r>
              <a:rPr lang="en-US" sz="1800" dirty="0" err="1">
                <a:solidFill>
                  <a:schemeClr val="tx1"/>
                </a:solidFill>
              </a:rPr>
              <a:t>jasper_report_template.jrxml</a:t>
            </a:r>
            <a:r>
              <a:rPr lang="en-US" sz="1800" dirty="0">
                <a:solidFill>
                  <a:schemeClr val="tx1"/>
                </a:solidFill>
              </a:rPr>
              <a:t>) as below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BDD26-EAB5-4E21-8ED5-36AFF9DA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28593"/>
            <a:ext cx="5555533" cy="40473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242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POJOI DataBean.java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3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POJO DataBea.java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collection of Java data objects (Java beans), to the JasperReport Engine, to fill this compiled report.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a POJO DataBean.java, which represents the data object (Java bean). This class defines two String objects i.e. 'name' and 'country’.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20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POJO DataBea.java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597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DataBean.java to the directory </a:t>
            </a:r>
            <a:r>
              <a:rPr lang="en-US" sz="1800" b="1" dirty="0">
                <a:solidFill>
                  <a:schemeClr val="tx1"/>
                </a:solidFill>
              </a:rPr>
              <a:t>C:\tools\jasperreports-5.0.1\test\src\com\tutorialspoint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727DA-F6DC-431B-B17D-C785D30C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25" y="1937836"/>
            <a:ext cx="68675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4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800</Words>
  <Application>Microsoft Office PowerPoint</Application>
  <PresentationFormat>On-screen Show (4:3)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7 Execute Phase: Fill Report</vt:lpstr>
      <vt:lpstr>7 Execute Phase: Fill Report</vt:lpstr>
      <vt:lpstr>7 Execute Phase: Fill Report</vt:lpstr>
      <vt:lpstr>7 Execute Phase: Fill Report</vt:lpstr>
      <vt:lpstr>7.1 Create Report Template</vt:lpstr>
      <vt:lpstr>7.1 Create Report Template</vt:lpstr>
      <vt:lpstr>7.2 POJOI DataBean.java</vt:lpstr>
      <vt:lpstr>7.2 POJO DataBea.java</vt:lpstr>
      <vt:lpstr>7.2 POJO DataBea.java</vt:lpstr>
      <vt:lpstr>7.3 DataBeanList.java</vt:lpstr>
      <vt:lpstr>7.3 DataBeaList.java</vt:lpstr>
      <vt:lpstr>7.3 DataBeaList.java</vt:lpstr>
      <vt:lpstr>7.4 JasperReportFill.java</vt:lpstr>
      <vt:lpstr>7.4 JasperReportFill.java</vt:lpstr>
      <vt:lpstr>7.4 JasperReportFill.java</vt:lpstr>
      <vt:lpstr>7.5 generateRerpot.xml</vt:lpstr>
      <vt:lpstr>7.5 generateReport.xml</vt:lpstr>
      <vt:lpstr>7.5 generateReport.xml</vt:lpstr>
      <vt:lpstr>7.6 Execute Fill Report</vt:lpstr>
      <vt:lpstr>7.6 Execute Fill Report</vt:lpstr>
      <vt:lpstr>7.6 Execute Fill Report</vt:lpstr>
      <vt:lpstr>7.6 Execute Fill Report</vt:lpstr>
      <vt:lpstr>7.6 Execute Fill Report</vt:lpstr>
      <vt:lpstr>7.7 Summary</vt:lpstr>
      <vt:lpstr>7.7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1121</cp:revision>
  <dcterms:created xsi:type="dcterms:W3CDTF">2018-09-28T16:40:41Z</dcterms:created>
  <dcterms:modified xsi:type="dcterms:W3CDTF">2018-12-23T16:21:52Z</dcterms:modified>
</cp:coreProperties>
</file>