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Export Report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JasperReportFill.java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1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JasperReportFill.java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JasperReportFill.java 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main class file </a:t>
            </a:r>
            <a:r>
              <a:rPr lang="en-US" sz="1800" b="1" dirty="0">
                <a:solidFill>
                  <a:schemeClr val="tx1"/>
                </a:solidFill>
              </a:rPr>
              <a:t>JasperReportFill.java</a:t>
            </a:r>
            <a:r>
              <a:rPr lang="en-US" sz="1800" dirty="0">
                <a:solidFill>
                  <a:schemeClr val="tx1"/>
                </a:solidFill>
              </a:rPr>
              <a:t>, which gets the java bean collection from the class (</a:t>
            </a:r>
            <a:r>
              <a:rPr lang="en-US" sz="1800" dirty="0" err="1">
                <a:solidFill>
                  <a:schemeClr val="tx1"/>
                </a:solidFill>
              </a:rPr>
              <a:t>DataBeanList</a:t>
            </a:r>
            <a:r>
              <a:rPr lang="en-US" sz="1800" dirty="0">
                <a:solidFill>
                  <a:schemeClr val="tx1"/>
                </a:solidFill>
              </a:rPr>
              <a:t>) and passes it to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engine, to fill the report template. Save it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8E73E-22BB-4111-B61E-F1FBC2AB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90" y="3006948"/>
            <a:ext cx="5397996" cy="37536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099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genReport.xml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genReport.xml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genReport.xml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it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80692-556A-4294-9AAC-8C65ABBD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16" y="2218215"/>
            <a:ext cx="7055768" cy="4260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870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9.6 exe_genReport.bat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9.6 exe_genReport.bat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exe_genReport.bat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it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4DB67-BEDE-4B5D-8717-6196F1E4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35" y="2366363"/>
            <a:ext cx="6975106" cy="35913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699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9.7 Execute exe_genReport.bat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9.7 Execute exe_genReport.bat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exe_genReport.bat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4D5D9-DBFF-4B3A-B07E-7B59DE8F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37" y="2086873"/>
            <a:ext cx="5770693" cy="46466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46B964-E8E8-4170-A5D8-B02A5852A737}"/>
              </a:ext>
            </a:extLst>
          </p:cNvPr>
          <p:cNvSpPr/>
          <p:nvPr/>
        </p:nvSpPr>
        <p:spPr>
          <a:xfrm>
            <a:off x="1763688" y="4581128"/>
            <a:ext cx="5472608" cy="1376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9.8 Discussion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899F38-A443-461E-AFB9-703E8A8B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71337"/>
            <a:ext cx="6207789" cy="40863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9.8 Discussion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426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JasperExportManager have error and did not generate PDF, HTML, XML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6B964-E8E8-4170-A5D8-B02A5852A737}"/>
              </a:ext>
            </a:extLst>
          </p:cNvPr>
          <p:cNvSpPr/>
          <p:nvPr/>
        </p:nvSpPr>
        <p:spPr>
          <a:xfrm>
            <a:off x="3631812" y="2774897"/>
            <a:ext cx="3528392" cy="252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 </a:t>
            </a:r>
            <a:r>
              <a:rPr lang="en-US" altLang="zh-TW" b="1" dirty="0">
                <a:solidFill>
                  <a:srgbClr val="FFFF00"/>
                </a:solidFill>
              </a:rPr>
              <a:t>Export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8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Export Phase in this document.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775117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774746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971148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775117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3333179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741982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891240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7760B9-878D-40E9-A0D2-6E3FEF7F353B}"/>
              </a:ext>
            </a:extLst>
          </p:cNvPr>
          <p:cNvSpPr/>
          <p:nvPr/>
        </p:nvSpPr>
        <p:spPr>
          <a:xfrm>
            <a:off x="4703062" y="4441515"/>
            <a:ext cx="4067472" cy="1651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Export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50155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previous chapter, we print and view a JasperReport generated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chapter discusses how to transform or export these reports into other formats such as PDF, HTML, and XLS.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Facade class </a:t>
            </a:r>
            <a:r>
              <a:rPr lang="en-US" sz="1800" i="1" dirty="0" err="1">
                <a:solidFill>
                  <a:schemeClr val="tx1"/>
                </a:solidFill>
              </a:rPr>
              <a:t>net.sf.jasperreports.engine.JasperExportManager</a:t>
            </a:r>
            <a:r>
              <a:rPr lang="en-US" sz="1800" dirty="0">
                <a:solidFill>
                  <a:schemeClr val="tx1"/>
                </a:solidFill>
              </a:rPr>
              <a:t> is used to achieve this functionality.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‘Export’ means ‘Transform’ the </a:t>
            </a:r>
            <a:r>
              <a:rPr lang="en-US" sz="1800" i="1" dirty="0" err="1">
                <a:solidFill>
                  <a:schemeClr val="tx1"/>
                </a:solidFill>
              </a:rPr>
              <a:t>JasperPrint</a:t>
            </a:r>
            <a:r>
              <a:rPr lang="en-US" sz="1800" dirty="0">
                <a:solidFill>
                  <a:schemeClr val="tx1"/>
                </a:solidFill>
              </a:rPr>
              <a:t> object (.jrprint file) into different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</a:t>
            </a:r>
            <a:r>
              <a:rPr lang="en-US" sz="1800" b="1" dirty="0">
                <a:solidFill>
                  <a:schemeClr val="tx1"/>
                </a:solidFill>
              </a:rPr>
              <a:t>JasperReportExport.java</a:t>
            </a:r>
            <a:r>
              <a:rPr lang="en-US" sz="1800" dirty="0">
                <a:solidFill>
                  <a:schemeClr val="tx1"/>
                </a:solidFill>
              </a:rPr>
              <a:t> export the JasperReport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JasperExportManager provides methods to export a report into PDF, HTML, and XML only.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export to the XLS format, we have used the class </a:t>
            </a:r>
            <a:r>
              <a:rPr lang="en-US" sz="1800" i="1" dirty="0" err="1">
                <a:solidFill>
                  <a:schemeClr val="tx1"/>
                </a:solidFill>
              </a:rPr>
              <a:t>net.sf.jasperreports.engine.export.JRXlsExporter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generates following three files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sample_report.pdf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sample_report.html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sample_report.xls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2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</a:t>
            </a:r>
            <a:r>
              <a:rPr lang="en-US" altLang="zh-TW" sz="4800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</a:t>
            </a:r>
            <a:r>
              <a:rPr lang="en-US" altLang="zh-TW" b="1" dirty="0" err="1">
                <a:solidFill>
                  <a:srgbClr val="FFFF00"/>
                </a:solidFill>
              </a:rPr>
              <a:t>jasper_reprt_template.jrxml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Exporting to Other Formats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report template. The contents of the JRXML file (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</a:t>
            </a:r>
            <a:r>
              <a:rPr lang="en-US" sz="1800" b="1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) are as below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12DC6-98B8-4853-9059-1D04C4B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86186"/>
            <a:ext cx="5903640" cy="38701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94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POJO DataBean.java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POJO DataBean.java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DataBean.java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POJO DataBean.java file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C:\tools\jasperreports-5.0.1\test\src\com\tutorialspoint\DataBean.java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0FEE0-7F17-44C9-B973-69A6CDDF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93" y="2397705"/>
            <a:ext cx="4960789" cy="40092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9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DataBeanList.java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DataBeanList.java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DataBeanList.java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file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C:\tools\jasperreports-5.0.1\test\src\com\tutorialspoint\DataBeanList.java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680AA-222A-4BFE-BC41-154AF86B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53" y="2475511"/>
            <a:ext cx="5544294" cy="3754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939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460</Words>
  <Application>Microsoft Office PowerPoint</Application>
  <PresentationFormat>On-screen Show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9 Export Report</vt:lpstr>
      <vt:lpstr>9 Export Report</vt:lpstr>
      <vt:lpstr>9 Export Report</vt:lpstr>
      <vt:lpstr>9.1 jasper_report_template.jrxml</vt:lpstr>
      <vt:lpstr>9.1 jasper_reprt_template.jrxml</vt:lpstr>
      <vt:lpstr>9.2 POJO DataBean.java</vt:lpstr>
      <vt:lpstr>9.2 POJO DataBean.java</vt:lpstr>
      <vt:lpstr>9.3 DataBeanList.java</vt:lpstr>
      <vt:lpstr>9.3 DataBeanList.java</vt:lpstr>
      <vt:lpstr>9.4 JasperReportFill.java</vt:lpstr>
      <vt:lpstr>9.4 JasperReportFill.java</vt:lpstr>
      <vt:lpstr>9.5 genReport.xml</vt:lpstr>
      <vt:lpstr>9.5 genReport.xml</vt:lpstr>
      <vt:lpstr>9.6 exe_genReport.bat</vt:lpstr>
      <vt:lpstr>9.6 exe_genReport.bat</vt:lpstr>
      <vt:lpstr>9.7 Execute exe_genReport.bat</vt:lpstr>
      <vt:lpstr>9.7 Execute exe_genReport.bat</vt:lpstr>
      <vt:lpstr>9.8 Discussion</vt:lpstr>
      <vt:lpstr>9.8 Discussion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1225</cp:revision>
  <dcterms:created xsi:type="dcterms:W3CDTF">2018-09-28T16:40:41Z</dcterms:created>
  <dcterms:modified xsi:type="dcterms:W3CDTF">2018-12-23T23:18:01Z</dcterms:modified>
</cp:coreProperties>
</file>