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59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3" autoAdjust="0"/>
    <p:restoredTop sz="99626" autoAdjust="0"/>
  </p:normalViewPr>
  <p:slideViewPr>
    <p:cSldViewPr>
      <p:cViewPr varScale="1">
        <p:scale>
          <a:sx n="110" d="100"/>
          <a:sy n="110" d="100"/>
        </p:scale>
        <p:origin x="9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jasperreports/files/jasperreports/" TargetMode="External"/><Relationship Id="rId2" Type="http://schemas.openxmlformats.org/officeDocument/2006/relationships/hyperlink" Target="https://sourceforge.net/projects/jasperreports/files/archiv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zilla.org/rhino" TargetMode="External"/><Relationship Id="rId2" Type="http://schemas.openxmlformats.org/officeDocument/2006/relationships/hyperlink" Target="http://jikes.sourceforge.net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jakarta.apache.org/commons/digester" TargetMode="External"/><Relationship Id="rId4" Type="http://schemas.openxmlformats.org/officeDocument/2006/relationships/hyperlink" Target="http://www.beanshell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karta.apache.org/commons/collections" TargetMode="External"/><Relationship Id="rId7" Type="http://schemas.openxmlformats.org/officeDocument/2006/relationships/hyperlink" Target="http://jexcelapi.sourceforge.net/" TargetMode="External"/><Relationship Id="rId2" Type="http://schemas.openxmlformats.org/officeDocument/2006/relationships/hyperlink" Target="http://jakarta.apache.org/commons/beanutil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akarta.apache.org/poi" TargetMode="External"/><Relationship Id="rId5" Type="http://schemas.openxmlformats.org/officeDocument/2006/relationships/hyperlink" Target="http://www.lowagie.com/iText" TargetMode="External"/><Relationship Id="rId4" Type="http://schemas.openxmlformats.org/officeDocument/2006/relationships/hyperlink" Target="http://jakarta.apache.org/commons/logg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jasperreports/files/archive/" TargetMode="External"/><Relationship Id="rId2" Type="http://schemas.openxmlformats.org/officeDocument/2006/relationships/hyperlink" Target="https://sourceforge.net/projects/jasperreports/files/jasperreports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Get Started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2889"/>
            <a:ext cx="8136904" cy="397434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HSQLDB DEMO DATABASE (1)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Some of the samples use data from an HSQLDB demo database supplied in the /demo/</a:t>
            </a:r>
            <a:r>
              <a:rPr lang="en-US" sz="1800" dirty="0" err="1">
                <a:solidFill>
                  <a:schemeClr val="tx1"/>
                </a:solidFill>
              </a:rPr>
              <a:t>hsqldb</a:t>
            </a:r>
            <a:r>
              <a:rPr lang="en-US" sz="1800" dirty="0">
                <a:solidFill>
                  <a:schemeClr val="tx1"/>
                </a:solidFill>
              </a:rPr>
              <a:t> directory of the JasperReports distribution (www.hsqldb.org).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Before running those samples, start the HSQLDB database by going to the /demo/</a:t>
            </a:r>
            <a:r>
              <a:rPr lang="en-US" sz="1800" dirty="0" err="1">
                <a:solidFill>
                  <a:schemeClr val="tx1"/>
                </a:solidFill>
              </a:rPr>
              <a:t>hsqldb</a:t>
            </a:r>
            <a:r>
              <a:rPr lang="en-US" sz="1800" dirty="0">
                <a:solidFill>
                  <a:schemeClr val="tx1"/>
                </a:solidFill>
              </a:rPr>
              <a:t> directory and launching </a:t>
            </a:r>
            <a:r>
              <a:rPr lang="en-US" sz="1800" b="1" dirty="0">
                <a:solidFill>
                  <a:schemeClr val="tx1"/>
                </a:solidFill>
              </a:rPr>
              <a:t>ant </a:t>
            </a:r>
            <a:r>
              <a:rPr lang="en-US" sz="1800" b="1" dirty="0" err="1">
                <a:solidFill>
                  <a:schemeClr val="tx1"/>
                </a:solidFill>
              </a:rPr>
              <a:t>runServer</a:t>
            </a:r>
            <a:r>
              <a:rPr lang="en-US" sz="1800" dirty="0">
                <a:solidFill>
                  <a:schemeClr val="tx1"/>
                </a:solidFill>
              </a:rPr>
              <a:t> from the command prompt, e.g., ant </a:t>
            </a:r>
            <a:r>
              <a:rPr lang="en-US" sz="1800" dirty="0" err="1">
                <a:solidFill>
                  <a:schemeClr val="tx1"/>
                </a:solidFill>
              </a:rPr>
              <a:t>runServer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look into the database content using a simple SQL client tool, launch the HSQLDB Manager application by invoking ant </a:t>
            </a:r>
            <a:r>
              <a:rPr lang="en-US" sz="1800" b="1" dirty="0" err="1">
                <a:solidFill>
                  <a:schemeClr val="tx1"/>
                </a:solidFill>
              </a:rPr>
              <a:t>runManager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in the same directory after starting the database, e.g., ant </a:t>
            </a:r>
            <a:r>
              <a:rPr lang="en-US" sz="1800" dirty="0" err="1">
                <a:solidFill>
                  <a:schemeClr val="tx1"/>
                </a:solidFill>
              </a:rPr>
              <a:t>runManager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test a particular sample in the /demo/samples directory, go to the corresponding sample subfolder and launch ant -p from the command line.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displays a short description of what that sample demonstrates as well as a complete list of Ant tasks available for use on the sample’s source files.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http://jasperreports.sourceforge.net/JasperReports-Ultimate-Guide-3.pdf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33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2889"/>
            <a:ext cx="8136904" cy="4694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HSQLDB DEMO DATABASE (2)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list gives the typical steps for running a sample: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Compile the sample’s Java source files by calling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e.g.,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Compile the JRXML report templates used by the sample application with ant compile, e.g., ant compile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Fill those report templates with data by calling ant fill, e.g., ant fill.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View the result with ant view, e.g., ant view.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export to other formats, simply use commands like ant pdf or ant html.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samples are used throughout this guide to illustrate features of the library.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Therefore make sure you can run the samples before reading the rest of this guide.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http://jasperreports.sourceforge.net/JasperReports-Ultimate-Guide-3.pdf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32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136904" cy="331237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version 0811-UGJ37-6 of the JasperReports Ultimate Guide.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Version 0.x.x to 4.x.x: 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https://sourceforge.net/projects/jasperreports/files/archive/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Version 5.0.0 to 6.7.0: 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https://sourceforge.net/projects/jasperreports/files/jasperreports/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Before 6.2.2, JasperReports relies on other third-party JAR libraries for related required functionality like XML parsing, logging, and PDF and XLS generation.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6.2.2, the JAR Libraries are downloaded from TIBCO/</a:t>
            </a:r>
            <a:r>
              <a:rPr lang="en-US" sz="1800" dirty="0" err="1">
                <a:solidFill>
                  <a:schemeClr val="tx1"/>
                </a:solidFill>
              </a:rPr>
              <a:t>JasperSoft</a:t>
            </a:r>
            <a:r>
              <a:rPr lang="en-US" sz="1800" dirty="0">
                <a:solidFill>
                  <a:schemeClr val="tx1"/>
                </a:solidFill>
              </a:rPr>
              <a:t>. There is a default ivy.xml under the project folder (e.g., jasperreports-6.7.0/ivy.xml). Each individual application (e.g., jasperreport-6.7.0/ivy.xml) will upload from third party repositories.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http://jasperreports.sourceforge.net/JasperReports-Ultimate-Guide-3.pdf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37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136904" cy="38164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6.2.2, there is no lib/*.jar, instead, there are ivy.xml files [one ivy.xml in the root (top) and the other ivy.xml in the app). For example: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jasperreport-6.7.0/</a:t>
            </a:r>
            <a:r>
              <a:rPr lang="en-US" sz="1800" dirty="0" err="1">
                <a:solidFill>
                  <a:schemeClr val="tx1"/>
                </a:solidFill>
              </a:rPr>
              <a:t>ivy,xml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jasperreport-6.7.0/demo/samples/</a:t>
            </a:r>
            <a:r>
              <a:rPr lang="en-US" sz="1800" dirty="0" err="1">
                <a:solidFill>
                  <a:schemeClr val="tx1"/>
                </a:solidFill>
              </a:rPr>
              <a:t>hibernet</a:t>
            </a:r>
            <a:r>
              <a:rPr lang="en-US" sz="1800" dirty="0">
                <a:solidFill>
                  <a:schemeClr val="tx1"/>
                </a:solidFill>
              </a:rPr>
              <a:t>/ivy.xml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Both specify *.jar location.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Before 6.2.2, there are lib/*.jar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jasperreport-5.5.1/lib/*.jar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>
                <a:solidFill>
                  <a:schemeClr val="tx1"/>
                </a:solidFill>
              </a:rPr>
              <a:t>jasperreport-5.5.1</a:t>
            </a:r>
            <a:r>
              <a:rPr lang="en-US" sz="1800" dirty="0">
                <a:solidFill>
                  <a:schemeClr val="tx1"/>
                </a:solidFill>
              </a:rPr>
              <a:t>/demo/samples/</a:t>
            </a:r>
            <a:r>
              <a:rPr lang="en-US" sz="1800" dirty="0" err="1">
                <a:solidFill>
                  <a:schemeClr val="tx1"/>
                </a:solidFill>
              </a:rPr>
              <a:t>hibernet</a:t>
            </a:r>
            <a:r>
              <a:rPr lang="en-US" sz="1800" dirty="0">
                <a:solidFill>
                  <a:schemeClr val="tx1"/>
                </a:solidFill>
              </a:rPr>
              <a:t>/*.jar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Because JasperReports is a library and cannot run on its own, you do not need to install it.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Installing JasperReports simply means downloading its JAR file and putting it into the </a:t>
            </a:r>
            <a:r>
              <a:rPr lang="en-US" sz="1800" dirty="0" err="1">
                <a:solidFill>
                  <a:schemeClr val="tx1"/>
                </a:solidFill>
              </a:rPr>
              <a:t>classpath</a:t>
            </a:r>
            <a:r>
              <a:rPr lang="en-US" sz="1800" dirty="0">
                <a:solidFill>
                  <a:schemeClr val="tx1"/>
                </a:solidFill>
              </a:rPr>
              <a:t> of your application along with the other required JAR files.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http://jasperreports.sourceforge.net/JasperReports-Ultimate-Guide-3.pdf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363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136904" cy="44644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JasperReports requirements (1):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Java Virtual Machine (JVM), JRE 1.3 or higher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One of the following for report compilation, depending on the report compiler used: 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Eclipse JDT Java compiler (www.eclipse.org/jdt/index.php) 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JDK 1.3 or higher *</a:t>
            </a:r>
            <a:r>
              <a:rPr lang="en-US" sz="1800" dirty="0" err="1">
                <a:solidFill>
                  <a:schemeClr val="tx1"/>
                </a:solidFill>
              </a:rPr>
              <a:t>Jikes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http://jikes.sourceforge.net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Groovy (http://groovy.codehaus.org) *JavaScript (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http://www.mozilla.org/rhino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BeanShell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>
                <a:solidFill>
                  <a:schemeClr val="tx1"/>
                </a:solidFill>
                <a:hlinkClick r:id="rId4"/>
              </a:rPr>
              <a:t>www.beanshell.org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JAXP 1.1 XML Parser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Jakarta Commons </a:t>
            </a:r>
            <a:r>
              <a:rPr lang="en-US" sz="1800" dirty="0" err="1">
                <a:solidFill>
                  <a:schemeClr val="tx1"/>
                </a:solidFill>
              </a:rPr>
              <a:t>Javaflow</a:t>
            </a:r>
            <a:r>
              <a:rPr lang="en-US" sz="1800" dirty="0">
                <a:solidFill>
                  <a:schemeClr val="tx1"/>
                </a:solidFill>
              </a:rPr>
              <a:t>, sandbox version (http://jakarta.apache.org/commons/sandbox/javaflow)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Jakarta Commons Digester component, version 1.7 or later (</a:t>
            </a:r>
            <a:r>
              <a:rPr lang="en-US" sz="1800" dirty="0">
                <a:solidFill>
                  <a:schemeClr val="tx1"/>
                </a:solidFill>
                <a:hlinkClick r:id="rId5"/>
              </a:rPr>
              <a:t>http://jakarta.apache.org/commons/digester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http://jasperreports.sourceforge.net/JasperReports-Ultimate-Guide-3.pdf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82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2889"/>
            <a:ext cx="8136904" cy="4694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JasperReports requirements (2):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Jakarta Commons </a:t>
            </a:r>
            <a:r>
              <a:rPr lang="en-US" sz="1800" dirty="0" err="1">
                <a:solidFill>
                  <a:schemeClr val="tx1"/>
                </a:solidFill>
              </a:rPr>
              <a:t>BeanUtils</a:t>
            </a:r>
            <a:r>
              <a:rPr lang="en-US" sz="1800" dirty="0">
                <a:solidFill>
                  <a:schemeClr val="tx1"/>
                </a:solidFill>
              </a:rPr>
              <a:t> component, version 1.4 or later (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http://jakarta.apache.org/commons/beanutils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Jakarta Commons Collections component, version 2.1 or later (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http://jakarta.apache.org/commons/collections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Jakarta Commons Logging component, version 1.0 or later (</a:t>
            </a:r>
            <a:r>
              <a:rPr lang="en-US" sz="1800" dirty="0">
                <a:solidFill>
                  <a:schemeClr val="tx1"/>
                </a:solidFill>
                <a:hlinkClick r:id="rId4"/>
              </a:rPr>
              <a:t>http://jakarta.apache.org/commons/logging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JDBC 2.0 driver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iText</a:t>
            </a:r>
            <a:r>
              <a:rPr lang="en-US" sz="1800" dirty="0">
                <a:solidFill>
                  <a:schemeClr val="tx1"/>
                </a:solidFill>
              </a:rPr>
              <a:t> (free Java PDF library by Bruno </a:t>
            </a:r>
            <a:r>
              <a:rPr lang="en-US" sz="1800" dirty="0" err="1">
                <a:solidFill>
                  <a:schemeClr val="tx1"/>
                </a:solidFill>
              </a:rPr>
              <a:t>Lowagie</a:t>
            </a:r>
            <a:r>
              <a:rPr lang="en-US" sz="1800" dirty="0">
                <a:solidFill>
                  <a:schemeClr val="tx1"/>
                </a:solidFill>
              </a:rPr>
              <a:t> and Paulo Soares), version 1.1 or later (</a:t>
            </a:r>
            <a:r>
              <a:rPr lang="en-US" sz="1800" dirty="0">
                <a:solidFill>
                  <a:schemeClr val="tx1"/>
                </a:solidFill>
                <a:hlinkClick r:id="rId5"/>
              </a:rPr>
              <a:t>www.lowagie.com/iText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following APIs for XLS: 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Jakarta POI, version 2.0 or later (</a:t>
            </a:r>
            <a:r>
              <a:rPr lang="en-US" sz="1800" dirty="0">
                <a:solidFill>
                  <a:schemeClr val="tx1"/>
                </a:solidFill>
                <a:hlinkClick r:id="rId6"/>
              </a:rPr>
              <a:t>http://jakarta.apache.org/poi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1257300" lvl="2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JExcelApi</a:t>
            </a:r>
            <a:r>
              <a:rPr lang="en-US" sz="1800" dirty="0">
                <a:solidFill>
                  <a:schemeClr val="tx1"/>
                </a:solidFill>
              </a:rPr>
              <a:t>, version 2.6 or later (</a:t>
            </a:r>
            <a:r>
              <a:rPr lang="en-US" sz="1800" dirty="0">
                <a:solidFill>
                  <a:schemeClr val="tx1"/>
                </a:solidFill>
                <a:hlinkClick r:id="rId7"/>
              </a:rPr>
              <a:t>http://jexcelapi.sourceforge.net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 err="1">
                <a:solidFill>
                  <a:schemeClr val="tx1"/>
                </a:solidFill>
              </a:rPr>
              <a:t>JFreeChart</a:t>
            </a:r>
            <a:r>
              <a:rPr lang="en-US" sz="1800" dirty="0">
                <a:solidFill>
                  <a:schemeClr val="tx1"/>
                </a:solidFill>
              </a:rPr>
              <a:t> (free Java chart library), version 1.0.0 or later (www.jfree.org/jfreechart)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http://jasperreports.sourceforge.net/JasperReports-Ultimate-Guide-3.pdf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863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2889"/>
            <a:ext cx="8136904" cy="4694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BUILDING THE SOURCE FILES AND RUNNING THE SAMPLES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Version 5-latest: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2"/>
              </a:rPr>
              <a:t>https://sourceforge.net/projects/jasperreports/files/jasperreports/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Archive (Version 0-4):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/>
              </a:rPr>
              <a:t>https://sourceforge.net/projects/jasperreports/files/archive/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jasperreports-x.x.x-project.zip file available at this location contains all the source files, required libraries, and freely available documentation, as well as a complete set of sample applications and reports.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Download the archive and extract its contents to the directory of your choice on your local machine. You’ll be able to see JasperReports in action without having to create a Java application to embed JasperReports in.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http://jasperreports.sourceforge.net/JasperReports-Ultimate-Guide-3.pdf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680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2889"/>
            <a:ext cx="8136904" cy="469442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ANT BUILD TOOL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Before using the JasperReports distribution files and samples, install the Ant tool on your machine.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JasperReports relies heavily on the Ant build tool from the Apache Foundation (http://ant.apache.org) to compile the source files, build the distribution files, generate the Javadoc documentation, and run the samples.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Ant build tool will make working with the JasperReports library easier.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Please refer to the Ant documentation for installation instructions.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http://jasperreports.sourceforge.net/JasperReports-Ultimate-Guide-3.pdf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66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2889"/>
            <a:ext cx="8136904" cy="22461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BUILDING THE PROJECT FROM SOURCE FILES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Once you have installed Ant, you can compile the source files, generate the Javadoc API documentation, or build the distribution JAR files.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do this, execute the Ant tasks declared in the build.xml file found in the root directory of the project tree.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 see details of each available task, launch the ant -p command from the command prompt inside this root directory.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http://jasperreports.sourceforge.net/JasperReports-Ultimate-Guide-3.pdf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5495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Get Started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542889"/>
            <a:ext cx="8136904" cy="16700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RUNNING THE SAMPLES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JasperReports distribution package comes with a complete set of sample applications and reports that show how each individual feature of the library can be used.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samples are in the /demo/samples directory inside the project tree.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http://jasperreports.sourceforge.net/JasperReports-Ultimate-Guide-3.pdf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2019/1/11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78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</TotalTime>
  <Words>1373</Words>
  <Application>Microsoft Office PowerPoint</Application>
  <PresentationFormat>On-screen Show (4:3)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佈景主題</vt:lpstr>
      <vt:lpstr>1 Get Started</vt:lpstr>
      <vt:lpstr>1 Get Started</vt:lpstr>
      <vt:lpstr>1 Get Started</vt:lpstr>
      <vt:lpstr>1 Get Started</vt:lpstr>
      <vt:lpstr>1 Get Started</vt:lpstr>
      <vt:lpstr>1 Get Started</vt:lpstr>
      <vt:lpstr>1 Get Started</vt:lpstr>
      <vt:lpstr>1 Get Started</vt:lpstr>
      <vt:lpstr>1 Get Started</vt:lpstr>
      <vt:lpstr>1 Get Started</vt:lpstr>
      <vt:lpstr>1 Get Started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1522</cp:revision>
  <dcterms:created xsi:type="dcterms:W3CDTF">2018-09-28T16:40:41Z</dcterms:created>
  <dcterms:modified xsi:type="dcterms:W3CDTF">2019-01-11T17:55:24Z</dcterms:modified>
</cp:coreProperties>
</file>