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3" r:id="rId3"/>
    <p:sldId id="284" r:id="rId4"/>
    <p:sldId id="285" r:id="rId5"/>
    <p:sldId id="286" r:id="rId6"/>
    <p:sldId id="287" r:id="rId7"/>
    <p:sldId id="288"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4" autoAdjust="0"/>
    <p:restoredTop sz="99626" autoAdjust="0"/>
  </p:normalViewPr>
  <p:slideViewPr>
    <p:cSldViewPr>
      <p:cViewPr varScale="1">
        <p:scale>
          <a:sx n="110" d="100"/>
          <a:sy n="110" d="100"/>
        </p:scale>
        <p:origin x="66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Large File Support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Large File Support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464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Large File Support (1)</a:t>
            </a:r>
          </a:p>
          <a:p>
            <a:pPr marL="342900" indent="-342900" algn="l">
              <a:buClr>
                <a:srgbClr val="0070C0"/>
              </a:buClr>
              <a:buSzPct val="80000"/>
              <a:buFont typeface="Wingdings" pitchFamily="2" charset="2"/>
              <a:buChar char="u"/>
            </a:pPr>
            <a:r>
              <a:rPr lang="en-US" sz="1800" dirty="0">
                <a:solidFill>
                  <a:schemeClr val="tx1"/>
                </a:solidFill>
              </a:rPr>
              <a:t>When filling report templates with data, the engine takes a JasperReport object along with the supplied parameters and data source and generates an in-memory </a:t>
            </a:r>
            <a:r>
              <a:rPr lang="en-US" sz="1800" dirty="0" err="1">
                <a:solidFill>
                  <a:schemeClr val="tx1"/>
                </a:solidFill>
              </a:rPr>
              <a:t>JasperPrint</a:t>
            </a:r>
            <a:r>
              <a:rPr lang="en-US" sz="1800" dirty="0">
                <a:solidFill>
                  <a:schemeClr val="tx1"/>
                </a:solidFill>
              </a:rPr>
              <a:t> object. </a:t>
            </a:r>
          </a:p>
          <a:p>
            <a:pPr marL="342900" indent="-342900" algn="l">
              <a:buClr>
                <a:srgbClr val="0070C0"/>
              </a:buClr>
              <a:buSzPct val="80000"/>
              <a:buFont typeface="Wingdings" pitchFamily="2" charset="2"/>
              <a:buChar char="u"/>
            </a:pPr>
            <a:r>
              <a:rPr lang="en-US" sz="1800" dirty="0">
                <a:solidFill>
                  <a:schemeClr val="tx1"/>
                </a:solidFill>
              </a:rPr>
              <a:t>If very large datasets are used for report filling, the size of the resulting </a:t>
            </a:r>
            <a:r>
              <a:rPr lang="en-US" sz="1800" dirty="0" err="1">
                <a:solidFill>
                  <a:schemeClr val="tx1"/>
                </a:solidFill>
              </a:rPr>
              <a:t>JasperPrint</a:t>
            </a:r>
            <a:r>
              <a:rPr lang="en-US" sz="1800" dirty="0">
                <a:solidFill>
                  <a:schemeClr val="tx1"/>
                </a:solidFill>
              </a:rPr>
              <a:t> object could also be very large and might cause the JVM to run out of memory. </a:t>
            </a:r>
          </a:p>
          <a:p>
            <a:pPr marL="342900" indent="-342900" algn="l">
              <a:buClr>
                <a:srgbClr val="0070C0"/>
              </a:buClr>
              <a:buSzPct val="80000"/>
              <a:buFont typeface="Wingdings" pitchFamily="2" charset="2"/>
              <a:buChar char="u"/>
            </a:pPr>
            <a:r>
              <a:rPr lang="en-US" sz="1800" dirty="0">
                <a:solidFill>
                  <a:schemeClr val="tx1"/>
                </a:solidFill>
              </a:rPr>
              <a:t>To increase the memory available for the Java application, first use the -</a:t>
            </a:r>
            <a:r>
              <a:rPr lang="en-US" sz="1800" dirty="0" err="1">
                <a:solidFill>
                  <a:schemeClr val="tx1"/>
                </a:solidFill>
              </a:rPr>
              <a:t>Xmx</a:t>
            </a:r>
            <a:r>
              <a:rPr lang="en-US" sz="1800" dirty="0">
                <a:solidFill>
                  <a:schemeClr val="tx1"/>
                </a:solidFill>
              </a:rPr>
              <a:t> option when launching the JVM, since the default value for this parameter is fairly small. </a:t>
            </a:r>
          </a:p>
          <a:p>
            <a:pPr marL="342900" indent="-342900" algn="l">
              <a:buClr>
                <a:srgbClr val="0070C0"/>
              </a:buClr>
              <a:buSzPct val="80000"/>
              <a:buFont typeface="Wingdings" pitchFamily="2" charset="2"/>
              <a:buChar char="u"/>
            </a:pPr>
            <a:r>
              <a:rPr lang="en-US" sz="1800" dirty="0">
                <a:solidFill>
                  <a:schemeClr val="tx1"/>
                </a:solidFill>
              </a:rPr>
              <a:t>However, if you do this with large datasets (for example, containing tens of thousands or more records and resulting in documents that have thousands or more pages), the JVM may run out of memory. </a:t>
            </a:r>
          </a:p>
          <a:p>
            <a:pPr marL="342900" indent="-342900" algn="l">
              <a:buClr>
                <a:srgbClr val="0070C0"/>
              </a:buClr>
              <a:buSzPct val="80000"/>
              <a:buFont typeface="Wingdings" pitchFamily="2" charset="2"/>
              <a:buChar char="u"/>
            </a:pPr>
            <a:r>
              <a:rPr lang="en-US" sz="1800" dirty="0">
                <a:solidFill>
                  <a:schemeClr val="tx1"/>
                </a:solidFill>
              </a:rPr>
              <a:t>Recent versions of JasperReports offer a simple solution to the problem by introducing the report virtualizer.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93837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Large File Support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248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Large File Support (2)</a:t>
            </a:r>
          </a:p>
          <a:p>
            <a:pPr marL="342900" indent="-342900" algn="l">
              <a:buClr>
                <a:srgbClr val="0070C0"/>
              </a:buClr>
              <a:buSzPct val="80000"/>
              <a:buFont typeface="Wingdings" pitchFamily="2" charset="2"/>
              <a:buChar char="u"/>
            </a:pPr>
            <a:r>
              <a:rPr lang="en-US" sz="1800" dirty="0">
                <a:solidFill>
                  <a:schemeClr val="tx1"/>
                </a:solidFill>
              </a:rPr>
              <a:t>The virtualizer is a simple interface (</a:t>
            </a:r>
            <a:r>
              <a:rPr lang="en-US" sz="1800" dirty="0" err="1">
                <a:solidFill>
                  <a:schemeClr val="tx1"/>
                </a:solidFill>
              </a:rPr>
              <a:t>net.sf.jasperreports.engine.JRVirtualizer</a:t>
            </a:r>
            <a:r>
              <a:rPr lang="en-US" sz="1800" dirty="0">
                <a:solidFill>
                  <a:schemeClr val="tx1"/>
                </a:solidFill>
              </a:rPr>
              <a:t>) that enables the reporting engine to optimize memory consumption during report filling by removing parts of the </a:t>
            </a:r>
            <a:r>
              <a:rPr lang="en-US" sz="1800" dirty="0" err="1">
                <a:solidFill>
                  <a:schemeClr val="tx1"/>
                </a:solidFill>
              </a:rPr>
              <a:t>JasperPrint</a:t>
            </a:r>
            <a:r>
              <a:rPr lang="en-US" sz="1800" dirty="0">
                <a:solidFill>
                  <a:schemeClr val="tx1"/>
                </a:solidFill>
              </a:rPr>
              <a:t> object from memory and storing them on disk or in other temporary locations. </a:t>
            </a:r>
          </a:p>
          <a:p>
            <a:pPr marL="342900" indent="-342900" algn="l">
              <a:buClr>
                <a:srgbClr val="0070C0"/>
              </a:buClr>
              <a:buSzPct val="80000"/>
              <a:buFont typeface="Wingdings" pitchFamily="2" charset="2"/>
              <a:buChar char="u"/>
            </a:pPr>
            <a:r>
              <a:rPr lang="en-US" sz="1800" dirty="0">
                <a:solidFill>
                  <a:schemeClr val="tx1"/>
                </a:solidFill>
              </a:rPr>
              <a:t>If a report virtualizer is used during filling, the engine keeps only a limited number of pages from the generated </a:t>
            </a:r>
            <a:r>
              <a:rPr lang="en-US" sz="1800" dirty="0" err="1">
                <a:solidFill>
                  <a:schemeClr val="tx1"/>
                </a:solidFill>
              </a:rPr>
              <a:t>JasperPrint</a:t>
            </a:r>
            <a:r>
              <a:rPr lang="en-US" sz="1800" dirty="0">
                <a:solidFill>
                  <a:schemeClr val="tx1"/>
                </a:solidFill>
              </a:rPr>
              <a:t> object at a time and serializes all the other pages to a temporary storage location, usually the file system. </a:t>
            </a:r>
          </a:p>
          <a:p>
            <a:pPr marL="342900" indent="-342900" algn="l">
              <a:buClr>
                <a:srgbClr val="0070C0"/>
              </a:buClr>
              <a:buSzPct val="80000"/>
              <a:buFont typeface="Wingdings" pitchFamily="2" charset="2"/>
              <a:buChar char="u"/>
            </a:pPr>
            <a:r>
              <a:rPr lang="en-US" sz="1800" dirty="0">
                <a:solidFill>
                  <a:schemeClr val="tx1"/>
                </a:solidFill>
              </a:rPr>
              <a:t>Using a report virtualizer is very simple. </a:t>
            </a:r>
          </a:p>
          <a:p>
            <a:pPr marL="342900" indent="-342900" algn="l">
              <a:buClr>
                <a:srgbClr val="0070C0"/>
              </a:buClr>
              <a:buSzPct val="80000"/>
              <a:buFont typeface="Wingdings" pitchFamily="2" charset="2"/>
              <a:buChar char="u"/>
            </a:pPr>
            <a:r>
              <a:rPr lang="en-US" sz="1800" dirty="0">
                <a:solidFill>
                  <a:schemeClr val="tx1"/>
                </a:solidFill>
              </a:rPr>
              <a:t>You supply an instance of the </a:t>
            </a:r>
            <a:r>
              <a:rPr lang="en-US" sz="1800" dirty="0" err="1">
                <a:solidFill>
                  <a:schemeClr val="tx1"/>
                </a:solidFill>
              </a:rPr>
              <a:t>net.sf.jasperreports.engine.JRVirtualizer</a:t>
            </a:r>
            <a:r>
              <a:rPr lang="en-US" sz="1800" dirty="0">
                <a:solidFill>
                  <a:schemeClr val="tx1"/>
                </a:solidFill>
              </a:rPr>
              <a:t> interface as the value for the </a:t>
            </a:r>
            <a:r>
              <a:rPr lang="en-US" sz="1800" dirty="0" err="1">
                <a:solidFill>
                  <a:schemeClr val="tx1"/>
                </a:solidFill>
              </a:rPr>
              <a:t>builtin</a:t>
            </a:r>
            <a:r>
              <a:rPr lang="en-US" sz="1800" dirty="0">
                <a:solidFill>
                  <a:schemeClr val="tx1"/>
                </a:solidFill>
              </a:rPr>
              <a:t> REPORT_VIRTUALIZER parameter when filling the report. </a:t>
            </a:r>
          </a:p>
          <a:p>
            <a:pPr marL="342900" indent="-342900" algn="l">
              <a:buClr>
                <a:srgbClr val="0070C0"/>
              </a:buClr>
              <a:buSzPct val="80000"/>
              <a:buFont typeface="Wingdings" pitchFamily="2" charset="2"/>
              <a:buChar char="u"/>
            </a:pPr>
            <a:r>
              <a:rPr lang="en-US" sz="1800" dirty="0">
                <a:solidFill>
                  <a:schemeClr val="tx1"/>
                </a:solidFill>
              </a:rPr>
              <a:t>In virtualized form, a generated </a:t>
            </a:r>
            <a:r>
              <a:rPr lang="en-US" sz="1800" dirty="0" err="1">
                <a:solidFill>
                  <a:schemeClr val="tx1"/>
                </a:solidFill>
              </a:rPr>
              <a:t>JasperPrint</a:t>
            </a:r>
            <a:r>
              <a:rPr lang="en-US" sz="1800" dirty="0">
                <a:solidFill>
                  <a:schemeClr val="tx1"/>
                </a:solidFill>
              </a:rPr>
              <a:t> document still behaves normally and can be subject to exporting, printing, or viewing processes, and the impact on memory consumption is minimal even when dealing with very large documents.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dirty="0"/>
          </a:p>
        </p:txBody>
      </p:sp>
    </p:spTree>
    <p:extLst>
      <p:ext uri="{BB962C8B-B14F-4D97-AF65-F5344CB8AC3E}">
        <p14:creationId xmlns:p14="http://schemas.microsoft.com/office/powerpoint/2010/main" val="150219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Large File Support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7525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Large File Support (3)</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When produced using a virtualizer (which itself performs partial document serialization into temporary files), once completed, a </a:t>
            </a:r>
            <a:r>
              <a:rPr lang="en-US" sz="1800" dirty="0" err="1">
                <a:solidFill>
                  <a:schemeClr val="tx1"/>
                </a:solidFill>
              </a:rPr>
              <a:t>JasperPrint</a:t>
            </a:r>
            <a:r>
              <a:rPr lang="en-US" sz="1800" dirty="0">
                <a:solidFill>
                  <a:schemeClr val="tx1"/>
                </a:solidFill>
              </a:rPr>
              <a:t> document can itself be serialized normally without any loss of information. </a:t>
            </a:r>
          </a:p>
          <a:p>
            <a:pPr marL="342900" indent="-342900" algn="l">
              <a:buClr>
                <a:srgbClr val="0070C0"/>
              </a:buClr>
              <a:buSzPct val="80000"/>
              <a:buFont typeface="Wingdings" pitchFamily="2" charset="2"/>
              <a:buChar char="u"/>
            </a:pPr>
            <a:r>
              <a:rPr lang="en-US" sz="1800" dirty="0">
                <a:solidFill>
                  <a:schemeClr val="tx1"/>
                </a:solidFill>
              </a:rPr>
              <a:t>During the serialization of a virtualized </a:t>
            </a:r>
            <a:r>
              <a:rPr lang="en-US" sz="1800" dirty="0" err="1">
                <a:solidFill>
                  <a:schemeClr val="tx1"/>
                </a:solidFill>
              </a:rPr>
              <a:t>JasperPrint</a:t>
            </a:r>
            <a:r>
              <a:rPr lang="en-US" sz="1800" dirty="0">
                <a:solidFill>
                  <a:schemeClr val="tx1"/>
                </a:solidFill>
              </a:rPr>
              <a:t> object, the program puts back together all the pieces and a single serialized file is produced. </a:t>
            </a:r>
          </a:p>
          <a:p>
            <a:pPr marL="342900" indent="-342900" algn="l">
              <a:buClr>
                <a:srgbClr val="0070C0"/>
              </a:buClr>
              <a:buSzPct val="80000"/>
              <a:buFont typeface="Wingdings" pitchFamily="2" charset="2"/>
              <a:buChar char="u"/>
            </a:pPr>
            <a:r>
              <a:rPr lang="en-US" sz="1800" dirty="0">
                <a:solidFill>
                  <a:schemeClr val="tx1"/>
                </a:solidFill>
              </a:rPr>
              <a:t>However, because this single file is probably very large, simple deserialization would not make sense (in fact, it wouldn’t be possible, as the JVM would run out of memory, which is the reason for using virtualization in the first place). </a:t>
            </a:r>
          </a:p>
          <a:p>
            <a:pPr marL="342900" indent="-342900" algn="l">
              <a:buClr>
                <a:srgbClr val="0070C0"/>
              </a:buClr>
              <a:buSzPct val="80000"/>
              <a:buFont typeface="Wingdings" pitchFamily="2" charset="2"/>
              <a:buChar char="u"/>
            </a:pPr>
            <a:r>
              <a:rPr lang="en-US" sz="1800" dirty="0">
                <a:solidFill>
                  <a:schemeClr val="tx1"/>
                </a:solidFill>
              </a:rPr>
              <a:t>So in order to reload into memory a virtualized document that was serialized to a permanent storage facility, a report virtualizer is needed. </a:t>
            </a:r>
          </a:p>
          <a:p>
            <a:pPr marL="342900" indent="-342900" algn="l">
              <a:buClr>
                <a:srgbClr val="0070C0"/>
              </a:buClr>
              <a:buSzPct val="80000"/>
              <a:buFont typeface="Wingdings" pitchFamily="2" charset="2"/>
              <a:buChar char="u"/>
            </a:pPr>
            <a:r>
              <a:rPr lang="en-US" sz="1800" dirty="0">
                <a:solidFill>
                  <a:schemeClr val="tx1"/>
                </a:solidFill>
              </a:rPr>
              <a:t>This would be set using a local thread variable by calling the following: </a:t>
            </a:r>
          </a:p>
          <a:p>
            <a:pPr marL="342900" indent="-342900" algn="l">
              <a:buClr>
                <a:srgbClr val="0070C0"/>
              </a:buClr>
              <a:buSzPct val="80000"/>
              <a:buFont typeface="Wingdings" pitchFamily="2" charset="2"/>
              <a:buChar char="u"/>
            </a:pPr>
            <a:r>
              <a:rPr lang="en-US" sz="1800" dirty="0" err="1">
                <a:solidFill>
                  <a:schemeClr val="tx1"/>
                </a:solidFill>
              </a:rPr>
              <a:t>JRVirtualizationHelper.setThreadVirtualizer</a:t>
            </a:r>
            <a:r>
              <a:rPr lang="en-US" sz="1800" dirty="0">
                <a:solidFill>
                  <a:schemeClr val="tx1"/>
                </a:solidFill>
              </a:rPr>
              <a:t>(</a:t>
            </a:r>
            <a:r>
              <a:rPr lang="en-US" sz="1800" dirty="0" err="1">
                <a:solidFill>
                  <a:schemeClr val="tx1"/>
                </a:solidFill>
              </a:rPr>
              <a:t>JRVirtualizer</a:t>
            </a:r>
            <a:r>
              <a:rPr lang="en-US" sz="1800" dirty="0">
                <a:solidFill>
                  <a:schemeClr val="tx1"/>
                </a:solidFill>
              </a:rPr>
              <a:t> virtualizer) </a:t>
            </a:r>
          </a:p>
          <a:p>
            <a:pPr marL="342900" indent="-342900" algn="l">
              <a:buClr>
                <a:srgbClr val="0070C0"/>
              </a:buClr>
              <a:buSzPct val="80000"/>
              <a:buFont typeface="Wingdings" pitchFamily="2" charset="2"/>
              <a:buChar char="u"/>
            </a:pPr>
            <a:r>
              <a:rPr lang="en-US" sz="1800" dirty="0">
                <a:solidFill>
                  <a:schemeClr val="tx1"/>
                </a:solidFill>
              </a:rPr>
              <a:t>For details about how report virtualization can be used for generating large reports, check the supplied /demo/samples/virtualizer sample.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302167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Large File Support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8965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FILE VIRTUALIZER (1)</a:t>
            </a:r>
          </a:p>
          <a:p>
            <a:pPr marL="342900" indent="-342900" algn="l">
              <a:buClr>
                <a:srgbClr val="0070C0"/>
              </a:buClr>
              <a:buSzPct val="80000"/>
              <a:buFont typeface="Wingdings" pitchFamily="2" charset="2"/>
              <a:buChar char="u"/>
            </a:pPr>
            <a:r>
              <a:rPr lang="en-US" sz="1800" dirty="0">
                <a:solidFill>
                  <a:schemeClr val="tx1"/>
                </a:solidFill>
              </a:rPr>
              <a:t>The library ships with a ready-to-use implementation of this interface called </a:t>
            </a:r>
            <a:r>
              <a:rPr lang="en-US" sz="1800" dirty="0" err="1">
                <a:solidFill>
                  <a:schemeClr val="tx1"/>
                </a:solidFill>
              </a:rPr>
              <a:t>net.sf.jasperreports.engine.fill.JRFileVirtualizer</a:t>
            </a:r>
            <a:r>
              <a:rPr lang="en-US" sz="1800" dirty="0">
                <a:solidFill>
                  <a:schemeClr val="tx1"/>
                </a:solidFill>
              </a:rPr>
              <a:t>, which stores document pages on disk during the filling process to free up memory. </a:t>
            </a:r>
          </a:p>
          <a:p>
            <a:pPr marL="342900" indent="-342900" algn="l">
              <a:buClr>
                <a:srgbClr val="0070C0"/>
              </a:buClr>
              <a:buSzPct val="80000"/>
              <a:buFont typeface="Wingdings" pitchFamily="2" charset="2"/>
              <a:buChar char="u"/>
            </a:pPr>
            <a:r>
              <a:rPr lang="en-US" sz="1800" dirty="0">
                <a:solidFill>
                  <a:schemeClr val="tx1"/>
                </a:solidFill>
              </a:rPr>
              <a:t>Once a </a:t>
            </a:r>
            <a:r>
              <a:rPr lang="en-US" sz="1800" dirty="0" err="1">
                <a:solidFill>
                  <a:schemeClr val="tx1"/>
                </a:solidFill>
              </a:rPr>
              <a:t>JasperPrint</a:t>
            </a:r>
            <a:r>
              <a:rPr lang="en-US" sz="1800" dirty="0">
                <a:solidFill>
                  <a:schemeClr val="tx1"/>
                </a:solidFill>
              </a:rPr>
              <a:t> object is produced using a report virtualizer, it can be exported to other formats or viewed directly using the library’s built-in viewer component, even though this document is not fully loaded at any one time. </a:t>
            </a:r>
            <a:br>
              <a:rPr lang="en-US" sz="1800" dirty="0">
                <a:solidFill>
                  <a:schemeClr val="tx1"/>
                </a:solidFill>
              </a:rPr>
            </a:br>
            <a:r>
              <a:rPr lang="en-US" sz="1800" dirty="0">
                <a:solidFill>
                  <a:schemeClr val="tx1"/>
                </a:solidFill>
              </a:rPr>
              <a:t>The virtualizer ensures that pages are deserialized and loaded from their temporary storage location as needed during exporting or display. </a:t>
            </a:r>
          </a:p>
          <a:p>
            <a:pPr marL="342900" indent="-342900" algn="l">
              <a:buClr>
                <a:srgbClr val="0070C0"/>
              </a:buClr>
              <a:buSzPct val="80000"/>
              <a:buFont typeface="Wingdings" pitchFamily="2" charset="2"/>
              <a:buChar char="u"/>
            </a:pPr>
            <a:r>
              <a:rPr lang="en-US" sz="1800" dirty="0">
                <a:solidFill>
                  <a:schemeClr val="tx1"/>
                </a:solidFill>
              </a:rPr>
              <a:t>A single </a:t>
            </a:r>
            <a:r>
              <a:rPr lang="en-US" sz="1800" dirty="0" err="1">
                <a:solidFill>
                  <a:schemeClr val="tx1"/>
                </a:solidFill>
              </a:rPr>
              <a:t>JRFileVirtualizer</a:t>
            </a:r>
            <a:r>
              <a:rPr lang="en-US" sz="1800" dirty="0">
                <a:solidFill>
                  <a:schemeClr val="tx1"/>
                </a:solidFill>
              </a:rPr>
              <a:t> instance can be shared across multiple report-filling processes so that the number of document pages kept in-memory at any one time will be limited by the virtualizer </a:t>
            </a:r>
            <a:r>
              <a:rPr lang="en-US" sz="1800" dirty="0" err="1">
                <a:solidFill>
                  <a:schemeClr val="tx1"/>
                </a:solidFill>
              </a:rPr>
              <a:t>maxSize</a:t>
            </a:r>
            <a:r>
              <a:rPr lang="en-US" sz="1800" dirty="0">
                <a:solidFill>
                  <a:schemeClr val="tx1"/>
                </a:solidFill>
              </a:rPr>
              <a:t> property, regardless of the number of reports that are generated simultaneously. </a:t>
            </a:r>
          </a:p>
          <a:p>
            <a:pPr marL="342900" indent="-342900" algn="l">
              <a:buClr>
                <a:srgbClr val="0070C0"/>
              </a:buClr>
              <a:buSzPct val="80000"/>
              <a:buFont typeface="Wingdings" pitchFamily="2" charset="2"/>
              <a:buChar char="u"/>
            </a:pPr>
            <a:r>
              <a:rPr lang="en-US" sz="1800" dirty="0">
                <a:solidFill>
                  <a:schemeClr val="tx1"/>
                </a:solidFill>
              </a:rPr>
              <a:t>Because it works with temporary files on disk, the file virtualizer has a built-in mechanism to remove those files after they are no longer needed (that is, after the generated document or the virtualizer itself have been disposed of by the JVM).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417383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Large File Support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331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FILE VIRTUALIZER (2)</a:t>
            </a:r>
          </a:p>
          <a:p>
            <a:pPr marL="342900" indent="-342900" algn="l">
              <a:buClr>
                <a:srgbClr val="0070C0"/>
              </a:buClr>
              <a:buSzPct val="80000"/>
              <a:buFont typeface="Wingdings" pitchFamily="2" charset="2"/>
              <a:buChar char="u"/>
            </a:pPr>
            <a:r>
              <a:rPr lang="en-US" sz="1800" dirty="0">
                <a:solidFill>
                  <a:schemeClr val="tx1"/>
                </a:solidFill>
              </a:rPr>
              <a:t>Because it works with temporary files on disk, the file virtualizer has a built-in mechanism to remove those files after they are no longer needed (that is, after the generated document or the virtualizer itself have been disposed of by the JVM). </a:t>
            </a:r>
          </a:p>
          <a:p>
            <a:pPr marL="342900" indent="-342900" algn="l">
              <a:buClr>
                <a:srgbClr val="0070C0"/>
              </a:buClr>
              <a:buSzPct val="80000"/>
              <a:buFont typeface="Wingdings" pitchFamily="2" charset="2"/>
              <a:buChar char="u"/>
            </a:pPr>
            <a:r>
              <a:rPr lang="en-US" sz="1800" dirty="0">
                <a:solidFill>
                  <a:schemeClr val="tx1"/>
                </a:solidFill>
              </a:rPr>
              <a:t>The cleanup() method exposed by this virtualizer implementation can be also called manually so that the temporary files are removed from disk right away instead of after the finalization of the entities involved. </a:t>
            </a:r>
          </a:p>
          <a:p>
            <a:pPr marL="342900" indent="-342900" algn="l">
              <a:buClr>
                <a:srgbClr val="0070C0"/>
              </a:buClr>
              <a:buSzPct val="80000"/>
              <a:buFont typeface="Wingdings" pitchFamily="2" charset="2"/>
              <a:buChar char="u"/>
            </a:pPr>
            <a:r>
              <a:rPr lang="en-US" sz="1800" dirty="0">
                <a:solidFill>
                  <a:schemeClr val="tx1"/>
                </a:solidFill>
              </a:rPr>
              <a:t>To ensure that no virtualization files are left over on disk by the application that uses the file virtualizer, all these temporary files are registered with the JVM so that they are deleted automatically when the JVM exits normally.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324647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Large File Support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FILE VIRTUALIZER (3)</a:t>
            </a:r>
          </a:p>
          <a:p>
            <a:pPr marL="342900" indent="-342900" algn="l">
              <a:buClr>
                <a:srgbClr val="0070C0"/>
              </a:buClr>
              <a:buSzPct val="80000"/>
              <a:buFont typeface="Wingdings" pitchFamily="2" charset="2"/>
              <a:buChar char="u"/>
            </a:pPr>
            <a:r>
              <a:rPr lang="en-US" sz="1800" dirty="0">
                <a:solidFill>
                  <a:schemeClr val="tx1"/>
                </a:solidFill>
              </a:rPr>
              <a:t>But using </a:t>
            </a:r>
            <a:r>
              <a:rPr lang="en-US" sz="1800" dirty="0" err="1">
                <a:solidFill>
                  <a:schemeClr val="tx1"/>
                </a:solidFill>
              </a:rPr>
              <a:t>File.deleteOnExit</a:t>
            </a:r>
            <a:r>
              <a:rPr lang="en-US" sz="1800" dirty="0">
                <a:solidFill>
                  <a:schemeClr val="tx1"/>
                </a:solidFill>
              </a:rPr>
              <a:t>() will accumulate JVM process memory on some virtual machine implementations (see http://bugs.sun.com/bugdatabase/view_bug.do?bug_id=4513817); you should avoid using this feature in long-running applications by turning it off using the </a:t>
            </a:r>
            <a:r>
              <a:rPr lang="en-US" sz="1800" dirty="0" err="1">
                <a:solidFill>
                  <a:schemeClr val="tx1"/>
                </a:solidFill>
              </a:rPr>
              <a:t>net.sf.jasperreports.virtualizer.files.delete.on.exit</a:t>
            </a:r>
            <a:r>
              <a:rPr lang="en-US" sz="1800" dirty="0">
                <a:solidFill>
                  <a:schemeClr val="tx1"/>
                </a:solidFill>
              </a:rPr>
              <a:t> configuration property.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dirty="0"/>
          </a:p>
        </p:txBody>
      </p:sp>
      <p:pic>
        <p:nvPicPr>
          <p:cNvPr id="7" name="Picture 6">
            <a:extLst>
              <a:ext uri="{FF2B5EF4-FFF2-40B4-BE49-F238E27FC236}">
                <a16:creationId xmlns:a16="http://schemas.microsoft.com/office/drawing/2014/main" id="{24642F0E-F12C-4A6B-8A24-DCFE19B0C124}"/>
              </a:ext>
            </a:extLst>
          </p:cNvPr>
          <p:cNvPicPr>
            <a:picLocks noChangeAspect="1"/>
          </p:cNvPicPr>
          <p:nvPr/>
        </p:nvPicPr>
        <p:blipFill>
          <a:blip r:embed="rId2"/>
          <a:stretch>
            <a:fillRect/>
          </a:stretch>
        </p:blipFill>
        <p:spPr>
          <a:xfrm>
            <a:off x="2339752" y="3273837"/>
            <a:ext cx="3888432" cy="3301347"/>
          </a:xfrm>
          <a:prstGeom prst="rect">
            <a:avLst/>
          </a:prstGeom>
          <a:ln>
            <a:solidFill>
              <a:srgbClr val="C00000"/>
            </a:solidFill>
          </a:ln>
        </p:spPr>
      </p:pic>
    </p:spTree>
    <p:extLst>
      <p:ext uri="{BB962C8B-B14F-4D97-AF65-F5344CB8AC3E}">
        <p14:creationId xmlns:p14="http://schemas.microsoft.com/office/powerpoint/2010/main" val="374541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4862</TotalTime>
  <Words>920</Words>
  <Application>Microsoft Office PowerPoint</Application>
  <PresentationFormat>On-screen Show (4:3)</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5 Large File Support</vt:lpstr>
      <vt:lpstr>5 Large File Support</vt:lpstr>
      <vt:lpstr>5 Large File Support</vt:lpstr>
      <vt:lpstr>5 Large File Support</vt:lpstr>
      <vt:lpstr>5 Large File Support</vt:lpstr>
      <vt:lpstr>5 Large File Support</vt:lpstr>
      <vt:lpstr>5 Large File Support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1699</cp:revision>
  <dcterms:created xsi:type="dcterms:W3CDTF">2018-09-28T16:40:41Z</dcterms:created>
  <dcterms:modified xsi:type="dcterms:W3CDTF">2019-01-12T22:33:34Z</dcterms:modified>
</cp:coreProperties>
</file>