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75784" autoAdjust="0"/>
  </p:normalViewPr>
  <p:slideViewPr>
    <p:cSldViewPr>
      <p:cViewPr>
        <p:scale>
          <a:sx n="96" d="100"/>
          <a:sy n="96" d="100"/>
        </p:scale>
        <p:origin x="21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Multithread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Multithread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 is a </a:t>
            </a:r>
            <a:r>
              <a:rPr lang="en-US" sz="1600" b="1" i="1" dirty="0">
                <a:solidFill>
                  <a:schemeClr val="tx1"/>
                </a:solidFill>
              </a:rPr>
              <a:t>multi-threaded programming language</a:t>
            </a:r>
            <a:r>
              <a:rPr lang="en-US" sz="1600" dirty="0">
                <a:solidFill>
                  <a:schemeClr val="tx1"/>
                </a:solidFill>
              </a:rPr>
              <a:t> which means we can develop multi-threaded program using Java.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multi-threaded program contains two or more parts that can run concurrently and each part can handle a different task at the same time making optimal use of the available resources specially when your computer has multiple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definition, multitasking is when multiple processes share common processing resources such as a CPU.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Multi-threading extends the idea of multitasking into applications where you can subdivide specific operations within a single application into individual threads. Each of the threads can run in parallel.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OS divides processing time not only among different applications, but also among each thread within an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Multi-threading enables you to write in a way where multiple activities can proceed concurrently in the same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https://www.tutorialspoint.com/java/java_generics.htm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Multithread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7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Life Cycle of a Thread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thread goes through various stages in its life cycle. For example, a thread is born, started, runs, and then dies.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following diagram shows the complete life cycle of a thread.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https://www.tutorialspoint.com/java/java_generics.htm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Java Thread">
            <a:extLst>
              <a:ext uri="{FF2B5EF4-FFF2-40B4-BE49-F238E27FC236}">
                <a16:creationId xmlns:a16="http://schemas.microsoft.com/office/drawing/2014/main" id="{BE32F917-2A15-4DD4-800F-A82F1077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73063"/>
            <a:ext cx="4723045" cy="225164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3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Multithread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Following are the stages of the life cycle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New</a:t>
            </a:r>
            <a:r>
              <a:rPr lang="en-US" sz="1600" dirty="0">
                <a:solidFill>
                  <a:schemeClr val="tx1"/>
                </a:solidFill>
              </a:rPr>
              <a:t> − A new thread begins its life cycle in the new state. It remains in this state until the program starts the thread. It is also referred to as a </a:t>
            </a:r>
            <a:r>
              <a:rPr lang="en-US" sz="1600" b="1" dirty="0">
                <a:solidFill>
                  <a:schemeClr val="tx1"/>
                </a:solidFill>
              </a:rPr>
              <a:t>born thread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Runnable</a:t>
            </a:r>
            <a:r>
              <a:rPr lang="en-US" sz="1600" dirty="0">
                <a:solidFill>
                  <a:schemeClr val="tx1"/>
                </a:solidFill>
              </a:rPr>
              <a:t> − After a newly born thread is started, the thread becomes runnable. A thread in this state is considered to be executing its task.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Waiting</a:t>
            </a:r>
            <a:r>
              <a:rPr lang="en-US" sz="1600" dirty="0">
                <a:solidFill>
                  <a:schemeClr val="tx1"/>
                </a:solidFill>
              </a:rPr>
              <a:t> − Sometimes, a thread transitions to the waiting state while the thread waits for another thread to perform a task. A thread transitions back to the runnable state only when another thread signals the waiting thread to continue executing.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Timed Waiting</a:t>
            </a:r>
            <a:r>
              <a:rPr lang="en-US" sz="1600" dirty="0">
                <a:solidFill>
                  <a:schemeClr val="tx1"/>
                </a:solidFill>
              </a:rPr>
              <a:t> − A runnable thread can enter the timed waiting state for a specified interval of time. A thread in this state transitions back to the runnable state when that time interval expires or when the event it is waiting for occurs.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Terminated (Dead)</a:t>
            </a:r>
            <a:r>
              <a:rPr lang="en-US" sz="1600" dirty="0">
                <a:solidFill>
                  <a:schemeClr val="tx1"/>
                </a:solidFill>
              </a:rPr>
              <a:t> − A runnable thread enters the terminated state when it completes its task or otherwise terminates.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https://www.tutorialspoint.com/java/java_generics.htm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24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Multithread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Thread Priorities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Every Java thread has a priority that helps the operating system determine the order in which threads are scheduled.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 thread priorities are in the range between MIN_PRIORITY (a constant of 1) and MAX_PRIORITY (a constant of 10). By default, every thread is given priority NORM_PRIORITY (a constant of 5).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Threads with higher priority are more important to a program and should be allocated processor time before lower-priority threads. However, thread priorities cannot guarantee the order in which threads execute and are very much platform dependent.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https://www.tutorialspoint.com/java/java_generics.htm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69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Multithread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Create a Thread by Implementing a Runnable 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your class is intended to be executed as a thread then you can achieve this by implementing a </a:t>
            </a:r>
            <a:r>
              <a:rPr lang="en-US" sz="1600" b="1" dirty="0">
                <a:solidFill>
                  <a:schemeClr val="tx1"/>
                </a:solidFill>
              </a:rPr>
              <a:t>Runnable</a:t>
            </a:r>
            <a:r>
              <a:rPr lang="en-US" sz="1600" dirty="0">
                <a:solidFill>
                  <a:schemeClr val="tx1"/>
                </a:solidFill>
              </a:rPr>
              <a:t> interface. You will need to follow three basic steps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a first step, you need to implement a run() method provided by a </a:t>
            </a:r>
            <a:r>
              <a:rPr lang="en-US" sz="1600" b="1" dirty="0">
                <a:solidFill>
                  <a:schemeClr val="tx1"/>
                </a:solidFill>
              </a:rPr>
              <a:t>Runnable</a:t>
            </a:r>
            <a:r>
              <a:rPr lang="en-US" sz="1600" dirty="0">
                <a:solidFill>
                  <a:schemeClr val="tx1"/>
                </a:solidFill>
              </a:rPr>
              <a:t> interface. This method provides an entry point for the thread and you will put your complete business logic inside this method. Following is a simple syntax of the run() method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https://www.tutorialspoint.com/java/java_generics.htm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BEC1296-1F1D-4FC8-B150-E892F2AB018F}"/>
              </a:ext>
            </a:extLst>
          </p:cNvPr>
          <p:cNvSpPr txBox="1">
            <a:spLocks/>
          </p:cNvSpPr>
          <p:nvPr/>
        </p:nvSpPr>
        <p:spPr>
          <a:xfrm>
            <a:off x="1400876" y="4894136"/>
            <a:ext cx="6076122" cy="407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Thread(Runnable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threadObj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, String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threadName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);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61941CE-9778-4705-A2BD-D4551F8F403D}"/>
              </a:ext>
            </a:extLst>
          </p:cNvPr>
          <p:cNvSpPr txBox="1">
            <a:spLocks/>
          </p:cNvSpPr>
          <p:nvPr/>
        </p:nvSpPr>
        <p:spPr>
          <a:xfrm>
            <a:off x="467746" y="3980087"/>
            <a:ext cx="8352928" cy="6730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a second step, you will instantiate a </a:t>
            </a:r>
            <a:r>
              <a:rPr lang="en-US" sz="1600" b="1" dirty="0">
                <a:solidFill>
                  <a:schemeClr val="tx1"/>
                </a:solidFill>
              </a:rPr>
              <a:t>Thread</a:t>
            </a:r>
            <a:r>
              <a:rPr lang="en-US" sz="1600" dirty="0">
                <a:solidFill>
                  <a:schemeClr val="tx1"/>
                </a:solidFill>
              </a:rPr>
              <a:t> object using the following constructor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A5ACADB4-512B-4F99-AE24-9BF82D19C3D7}"/>
              </a:ext>
            </a:extLst>
          </p:cNvPr>
          <p:cNvSpPr txBox="1">
            <a:spLocks/>
          </p:cNvSpPr>
          <p:nvPr/>
        </p:nvSpPr>
        <p:spPr>
          <a:xfrm>
            <a:off x="1412032" y="3521881"/>
            <a:ext cx="6076122" cy="407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public void run( 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32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Multithread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Once a Thread object is created, you can start it by calling </a:t>
            </a:r>
            <a:r>
              <a:rPr lang="en-US" sz="1600" b="1" dirty="0">
                <a:solidFill>
                  <a:schemeClr val="tx1"/>
                </a:solidFill>
              </a:rPr>
              <a:t>start()</a:t>
            </a:r>
            <a:r>
              <a:rPr lang="en-US" sz="1600" dirty="0">
                <a:solidFill>
                  <a:schemeClr val="tx1"/>
                </a:solidFill>
              </a:rPr>
              <a:t> method, which executes a call to run( ) method.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Following is a simple syntax of start() method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https://www.tutorialspoint.com/java/java_generics.htm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A5ACADB4-512B-4F99-AE24-9BF82D19C3D7}"/>
              </a:ext>
            </a:extLst>
          </p:cNvPr>
          <p:cNvSpPr txBox="1">
            <a:spLocks/>
          </p:cNvSpPr>
          <p:nvPr/>
        </p:nvSpPr>
        <p:spPr>
          <a:xfrm>
            <a:off x="1331640" y="2564904"/>
            <a:ext cx="6076122" cy="407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void start();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6238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Multithread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 is an example that creates a new thread and starts running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https://www.tutorialspoint.com/java/java_generics.htm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01C63-B910-4C4C-A3A2-2AF928DA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60848"/>
            <a:ext cx="4378889" cy="38342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196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390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Menlo</vt:lpstr>
      <vt:lpstr>Wingdings</vt:lpstr>
      <vt:lpstr>Office 佈景主題</vt:lpstr>
      <vt:lpstr>7 Multithread</vt:lpstr>
      <vt:lpstr>7 Multithread</vt:lpstr>
      <vt:lpstr>7 Multithread</vt:lpstr>
      <vt:lpstr>7 Multithread</vt:lpstr>
      <vt:lpstr>7 Multithread</vt:lpstr>
      <vt:lpstr>7 Multithread</vt:lpstr>
      <vt:lpstr>7 Multithread</vt:lpstr>
      <vt:lpstr>7 Multithread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253</cp:revision>
  <dcterms:created xsi:type="dcterms:W3CDTF">2018-09-28T16:40:41Z</dcterms:created>
  <dcterms:modified xsi:type="dcterms:W3CDTF">2019-01-25T17:54:01Z</dcterms:modified>
</cp:coreProperties>
</file>