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6" r:id="rId4"/>
    <p:sldId id="268" r:id="rId5"/>
    <p:sldId id="265" r:id="rId6"/>
    <p:sldId id="261" r:id="rId7"/>
    <p:sldId id="267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3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 Exception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Exception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3123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 exception (or exceptional event) is a problem that arises during the execution of a program.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an </a:t>
            </a:r>
            <a:r>
              <a:rPr lang="en-US" sz="1600" b="1" dirty="0">
                <a:solidFill>
                  <a:schemeClr val="tx1"/>
                </a:solidFill>
              </a:rPr>
              <a:t>Exception</a:t>
            </a:r>
            <a:r>
              <a:rPr lang="en-US" sz="1600" dirty="0">
                <a:solidFill>
                  <a:schemeClr val="tx1"/>
                </a:solidFill>
              </a:rPr>
              <a:t> occurs the normal flow of the program is disrupted and the program/Application terminates abnormally, which is not recommended, therefore, these exceptions are to be handled.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 exception can occur for many different reasons. Following are some scenarios where an exception occurs.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user has entered an invalid data.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file that needs to be opened cannot be found.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network connection has been lost in the middle of communications or the JVM has run out of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Some of these exceptions are caused by user error, others by programmer error, and others by physical resources that have failed in some manner.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Exception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5202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Based on these, we have three categories of Exceptions. You need to understand them to know how exception handling works in Java.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Checked exceptions</a:t>
            </a:r>
            <a:r>
              <a:rPr lang="en-US" sz="1600" dirty="0">
                <a:solidFill>
                  <a:schemeClr val="tx1"/>
                </a:solidFill>
              </a:rPr>
              <a:t> − A checked exception is an exception that is checked (notified) by the compiler at compilation-time, these are also called as compile time exceptions. These exceptions cannot simply be ignored, the programmer should take care of (handle) these exceptions.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 example, if you use </a:t>
            </a:r>
            <a:r>
              <a:rPr lang="en-US" sz="1600" b="1" dirty="0" err="1">
                <a:solidFill>
                  <a:schemeClr val="tx1"/>
                </a:solidFill>
              </a:rPr>
              <a:t>FileReader</a:t>
            </a:r>
            <a:r>
              <a:rPr lang="en-US" sz="1600" dirty="0">
                <a:solidFill>
                  <a:schemeClr val="tx1"/>
                </a:solidFill>
              </a:rPr>
              <a:t> class in your program to read data from a file, if the file specified in its constructor doesn't exist, then a </a:t>
            </a:r>
            <a:r>
              <a:rPr lang="en-US" sz="1600" i="1" dirty="0" err="1">
                <a:solidFill>
                  <a:schemeClr val="tx1"/>
                </a:solidFill>
              </a:rPr>
              <a:t>FileNotFoundException</a:t>
            </a:r>
            <a:r>
              <a:rPr lang="en-US" sz="1600" dirty="0">
                <a:solidFill>
                  <a:schemeClr val="tx1"/>
                </a:solidFill>
              </a:rPr>
              <a:t> occurs, and the compiler prompts the programmer to handle the exception.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Exceptions1">
            <a:extLst>
              <a:ext uri="{FF2B5EF4-FFF2-40B4-BE49-F238E27FC236}">
                <a16:creationId xmlns:a16="http://schemas.microsoft.com/office/drawing/2014/main" id="{CC7DCB2F-2FB8-46DD-B54C-013B0017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771" y="4085950"/>
            <a:ext cx="4594473" cy="242741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61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Exception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Array out of Bound 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A65D99-4637-40E9-A3FB-99AD41D1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19" y="1805781"/>
            <a:ext cx="6096000" cy="32464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626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20.1 Byte Stream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543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20.1 Byte Stream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Byte Streams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Java byte streams are used to perform input and output of 8-bit bytes.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Though there are many classes related to byte streams but the most frequently used classes are, </a:t>
            </a:r>
            <a:r>
              <a:rPr lang="en-US" sz="1600" b="1" dirty="0" err="1">
                <a:solidFill>
                  <a:schemeClr val="tx1"/>
                </a:solidFill>
              </a:rPr>
              <a:t>FileInputStream</a:t>
            </a:r>
            <a:r>
              <a:rPr lang="en-US" sz="1600" dirty="0">
                <a:solidFill>
                  <a:schemeClr val="tx1"/>
                </a:solidFill>
              </a:rPr>
              <a:t> and </a:t>
            </a:r>
            <a:r>
              <a:rPr lang="en-US" sz="1600" b="1" dirty="0" err="1">
                <a:solidFill>
                  <a:schemeClr val="tx1"/>
                </a:solidFill>
              </a:rPr>
              <a:t>FileOutputStream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98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20.1 Byte Stream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Byte Streams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Java byte streams are used to perform input and output of 8-bit bytes.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Though there are many classes related to byte streams but the most frequently used classes are, </a:t>
            </a:r>
            <a:r>
              <a:rPr lang="en-US" sz="1600" b="1" dirty="0" err="1">
                <a:solidFill>
                  <a:schemeClr val="tx1"/>
                </a:solidFill>
              </a:rPr>
              <a:t>FileInputStream</a:t>
            </a:r>
            <a:r>
              <a:rPr lang="en-US" sz="1600" dirty="0">
                <a:solidFill>
                  <a:schemeClr val="tx1"/>
                </a:solidFill>
              </a:rPr>
              <a:t> and </a:t>
            </a:r>
            <a:r>
              <a:rPr lang="en-US" sz="1600" b="1" dirty="0" err="1">
                <a:solidFill>
                  <a:schemeClr val="tx1"/>
                </a:solidFill>
              </a:rPr>
              <a:t>FileOutputStream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71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235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21 Exception</vt:lpstr>
      <vt:lpstr>21 Exception</vt:lpstr>
      <vt:lpstr>21 Exception</vt:lpstr>
      <vt:lpstr>21 Exception</vt:lpstr>
      <vt:lpstr>20.1 Byte Stream</vt:lpstr>
      <vt:lpstr>20.1 Byte Stream</vt:lpstr>
      <vt:lpstr>20.1 Byte Stream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345</cp:revision>
  <dcterms:created xsi:type="dcterms:W3CDTF">2018-09-28T16:40:41Z</dcterms:created>
  <dcterms:modified xsi:type="dcterms:W3CDTF">2019-01-23T18:58:18Z</dcterms:modified>
</cp:coreProperties>
</file>