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Inner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Inner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chapter, we will discuss inner classes of 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Nested Classes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Java, just like methods, variables of a class too can have another class as its member. Writing a class within another is allowed in Java.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class written within is called the </a:t>
            </a:r>
            <a:r>
              <a:rPr lang="en-US" sz="1600" b="1" dirty="0">
                <a:solidFill>
                  <a:schemeClr val="tx1"/>
                </a:solidFill>
              </a:rPr>
              <a:t>nested class</a:t>
            </a:r>
            <a:r>
              <a:rPr lang="en-US" sz="1600" dirty="0">
                <a:solidFill>
                  <a:schemeClr val="tx1"/>
                </a:solidFill>
              </a:rPr>
              <a:t>, and the class that holds the inner class is called the </a:t>
            </a:r>
            <a:r>
              <a:rPr lang="en-US" sz="1600" b="1" dirty="0">
                <a:solidFill>
                  <a:schemeClr val="tx1"/>
                </a:solidFill>
              </a:rPr>
              <a:t>outer class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Syntax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Following is the syntax to write a nested class. Here, the class </a:t>
            </a:r>
            <a:r>
              <a:rPr lang="en-US" sz="1600" b="1" dirty="0" err="1">
                <a:solidFill>
                  <a:schemeClr val="tx1"/>
                </a:solidFill>
              </a:rPr>
              <a:t>Outer_Demo</a:t>
            </a:r>
            <a:r>
              <a:rPr lang="en-US" sz="1600" dirty="0">
                <a:solidFill>
                  <a:schemeClr val="tx1"/>
                </a:solidFill>
              </a:rPr>
              <a:t> is the outer class and the class </a:t>
            </a:r>
            <a:r>
              <a:rPr lang="en-US" sz="1600" b="1" dirty="0" err="1">
                <a:solidFill>
                  <a:schemeClr val="tx1"/>
                </a:solidFill>
              </a:rPr>
              <a:t>Inner_Demo</a:t>
            </a:r>
            <a:r>
              <a:rPr lang="en-US" sz="1600" dirty="0">
                <a:solidFill>
                  <a:schemeClr val="tx1"/>
                </a:solidFill>
              </a:rPr>
              <a:t> is the nested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8193DB0-2CB4-429D-8327-AAFAB49A2DA3}"/>
              </a:ext>
            </a:extLst>
          </p:cNvPr>
          <p:cNvSpPr txBox="1">
            <a:spLocks/>
          </p:cNvSpPr>
          <p:nvPr/>
        </p:nvSpPr>
        <p:spPr>
          <a:xfrm>
            <a:off x="2123728" y="3894917"/>
            <a:ext cx="3535710" cy="117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class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Outer_Demo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{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class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Inner_Demo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{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}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Inner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Nested classes are divided into two types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Non-static nested classes</a:t>
            </a:r>
            <a:r>
              <a:rPr lang="en-US" sz="1600" dirty="0">
                <a:solidFill>
                  <a:schemeClr val="tx1"/>
                </a:solidFill>
              </a:rPr>
              <a:t> − These are the non-static members of a class.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Static nested classes</a:t>
            </a:r>
            <a:r>
              <a:rPr lang="en-US" sz="1600" dirty="0">
                <a:solidFill>
                  <a:schemeClr val="tx1"/>
                </a:solidFill>
              </a:rPr>
              <a:t> − These are the static members of a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 descr="Inner Classes">
            <a:extLst>
              <a:ext uri="{FF2B5EF4-FFF2-40B4-BE49-F238E27FC236}">
                <a16:creationId xmlns:a16="http://schemas.microsoft.com/office/drawing/2014/main" id="{DF59DA10-6FDD-4D5B-8ED4-79638643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48879"/>
            <a:ext cx="4762500" cy="2524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Inner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Inner Classes (Non-static Nested Classes)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Inner classes are a security mechanism in Java. We know a class cannot be associated with the access modifier </a:t>
            </a:r>
            <a:r>
              <a:rPr lang="en-US" sz="1600" b="1" dirty="0">
                <a:solidFill>
                  <a:schemeClr val="tx1"/>
                </a:solidFill>
              </a:rPr>
              <a:t>private</a:t>
            </a:r>
            <a:r>
              <a:rPr lang="en-US" sz="1600" dirty="0">
                <a:solidFill>
                  <a:schemeClr val="tx1"/>
                </a:solidFill>
              </a:rPr>
              <a:t>, but if we have the class as a member of other class, then the inner class can be made private. And this is also used to access the private members of a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Inner classes are of three types depending on how and where you define them. They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Inner Class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Method-local Inner Class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Anonymous Inner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Inner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Creating an inner class is quite simple. You just need to write a class within a class. Unlike a class, an inner class can be private and once you declare an inner class private, it cannot be accessed from an object outside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5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Inner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Following is the program to create an inner class and access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given example, we make the inner class private and access the class through a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D7F0A-4AD8-4286-8297-EFE59B26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28317"/>
            <a:ext cx="5976664" cy="43368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824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221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Wingdings</vt:lpstr>
      <vt:lpstr>Office 佈景主題</vt:lpstr>
      <vt:lpstr>22 Inner Class</vt:lpstr>
      <vt:lpstr>22 Inner Class</vt:lpstr>
      <vt:lpstr>22 Inner Class</vt:lpstr>
      <vt:lpstr>22 Inner Class</vt:lpstr>
      <vt:lpstr>22 Inner Class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354</cp:revision>
  <dcterms:created xsi:type="dcterms:W3CDTF">2018-09-28T16:40:41Z</dcterms:created>
  <dcterms:modified xsi:type="dcterms:W3CDTF">2019-01-23T19:24:36Z</dcterms:modified>
</cp:coreProperties>
</file>