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60" r:id="rId3"/>
    <p:sldId id="261" r:id="rId4"/>
    <p:sldId id="259" r:id="rId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234" y="1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2019/1/22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2019/1/22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2019/1/22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2019/1/22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2019/1/22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2019/1/22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2019/1/22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2019/1/22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2019/1/22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2019/1/22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2019/1/22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2019/1/22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2019/1/22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15 String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2019/1/22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95936" y="3645024"/>
            <a:ext cx="1018399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15 String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151216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Strings, which are widely used in Java programming, are a sequence of characters. In Java programming language, strings are treated as objects.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The Java platform provides the String class to create and manipulate string.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Creating Strings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The most direct way to create a string is to write: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>
                <a:latin typeface="+mj-lt"/>
                <a:ea typeface="+mj-ea"/>
                <a:cs typeface="+mj-cs"/>
              </a:rPr>
              <a:t>https://www.tutorialspoint.com/java/index.htm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2019/1/22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sp>
        <p:nvSpPr>
          <p:cNvPr id="7" name="副標題 2">
            <a:extLst>
              <a:ext uri="{FF2B5EF4-FFF2-40B4-BE49-F238E27FC236}">
                <a16:creationId xmlns:a16="http://schemas.microsoft.com/office/drawing/2014/main" id="{8FA6BF47-7B40-4B77-BCBE-81139FE085DA}"/>
              </a:ext>
            </a:extLst>
          </p:cNvPr>
          <p:cNvSpPr txBox="1">
            <a:spLocks/>
          </p:cNvSpPr>
          <p:nvPr/>
        </p:nvSpPr>
        <p:spPr>
          <a:xfrm>
            <a:off x="1187624" y="2914277"/>
            <a:ext cx="6840760" cy="3651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313131"/>
                </a:solidFill>
                <a:latin typeface="Menlo"/>
              </a:rPr>
              <a:t>String greeting = "Hello world!“;</a:t>
            </a:r>
            <a:r>
              <a:rPr lang="en-US" altLang="en-US" sz="800" dirty="0">
                <a:solidFill>
                  <a:schemeClr val="tx1"/>
                </a:solidFill>
              </a:rPr>
              <a:t> </a:t>
            </a:r>
            <a:endParaRPr lang="en-US" altLang="en-US" sz="4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141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15 String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36004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Example</a:t>
            </a:r>
            <a:r>
              <a:rPr lang="en-US" sz="16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>
                <a:latin typeface="+mj-lt"/>
                <a:ea typeface="+mj-ea"/>
                <a:cs typeface="+mj-cs"/>
              </a:rPr>
              <a:t>https://www.tutorialspoint.com/java/index.htm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2019/1/22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FAE26B8-1A51-4C0C-96CF-255C3B85D8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056" y="1753765"/>
            <a:ext cx="8135888" cy="298005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806350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2019/1/22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567</TotalTime>
  <Words>110</Words>
  <Application>Microsoft Office PowerPoint</Application>
  <PresentationFormat>On-screen Show (4:3)</PresentationFormat>
  <Paragraphs>21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Menlo</vt:lpstr>
      <vt:lpstr>Wingdings</vt:lpstr>
      <vt:lpstr>Office 佈景主題</vt:lpstr>
      <vt:lpstr>15 String</vt:lpstr>
      <vt:lpstr>15 String</vt:lpstr>
      <vt:lpstr>15 String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265</cp:revision>
  <dcterms:created xsi:type="dcterms:W3CDTF">2018-09-28T16:40:41Z</dcterms:created>
  <dcterms:modified xsi:type="dcterms:W3CDTF">2019-01-22T21:23:09Z</dcterms:modified>
</cp:coreProperties>
</file>