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0" r:id="rId4"/>
    <p:sldId id="261" r:id="rId5"/>
    <p:sldId id="262" r:id="rId6"/>
    <p:sldId id="264" r:id="rId7"/>
    <p:sldId id="263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6" autoAdjust="0"/>
    <p:restoredTop sz="96806" autoAdjust="0"/>
  </p:normalViewPr>
  <p:slideViewPr>
    <p:cSldViewPr>
      <p:cViewPr varScale="1">
        <p:scale>
          <a:sx n="101" d="100"/>
          <a:sy n="101" d="100"/>
        </p:scale>
        <p:origin x="138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24 Multi-Thread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24 Multi-Thread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6624736" cy="15841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Class A: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 Create thread by two ways: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 One by extends the Thread.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 Another one by implementing interface Runnable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class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A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{}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https://www.tutorialspoint.com/java/java_data_structures.htm/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24 Multi-Thread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064896" cy="32403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Class Hi: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//class Hi {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//class Hi extends Thread {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class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Hi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extends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A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implements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Runnable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 public void show () {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public void </a:t>
            </a:r>
            <a:r>
              <a:rPr lang="en-US" altLang="en-US" sz="1600" dirty="0">
                <a:solidFill>
                  <a:srgbClr val="FFC66D"/>
                </a:solidFill>
                <a:latin typeface="Lucida Console" panose="020B0609040504020204" pitchFamily="49" charset="0"/>
              </a:rPr>
              <a:t>run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() 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for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int 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=</a:t>
            </a:r>
            <a:r>
              <a:rPr lang="en-US" altLang="en-US" sz="1600" dirty="0">
                <a:solidFill>
                  <a:srgbClr val="6897BB"/>
                </a:solidFill>
                <a:latin typeface="Lucida Console" panose="020B0609040504020204" pitchFamily="49" charset="0"/>
              </a:rPr>
              <a:t>1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 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&lt;=</a:t>
            </a:r>
            <a:r>
              <a:rPr lang="en-US" altLang="en-US" sz="1600" dirty="0">
                <a:solidFill>
                  <a:srgbClr val="6897BB"/>
                </a:solidFill>
                <a:latin typeface="Lucida Console" panose="020B0609040504020204" pitchFamily="49" charset="0"/>
              </a:rPr>
              <a:t>5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 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++){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en-US" sz="1600" dirty="0" err="1">
                <a:solidFill>
                  <a:srgbClr val="A9B7C6"/>
                </a:solidFill>
                <a:latin typeface="Lucida Console" panose="020B0609040504020204" pitchFamily="49" charset="0"/>
              </a:rPr>
              <a:t>System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</a:t>
            </a:r>
            <a:r>
              <a:rPr lang="en-US" altLang="en-US" sz="1600" i="1" dirty="0" err="1">
                <a:solidFill>
                  <a:srgbClr val="9876AA"/>
                </a:solidFill>
                <a:latin typeface="Lucida Console" panose="020B0609040504020204" pitchFamily="49" charset="0"/>
              </a:rPr>
              <a:t>out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.println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(</a:t>
            </a:r>
            <a:r>
              <a:rPr lang="en-US" altLang="en-US" sz="1600" dirty="0">
                <a:solidFill>
                  <a:srgbClr val="6A8759"/>
                </a:solidFill>
                <a:latin typeface="Lucida Console" panose="020B0609040504020204" pitchFamily="49" charset="0"/>
              </a:rPr>
              <a:t>"Hi"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    try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{ </a:t>
            </a:r>
            <a:r>
              <a:rPr lang="en-US" altLang="en-US" sz="1600" dirty="0" err="1">
                <a:solidFill>
                  <a:srgbClr val="A9B7C6"/>
                </a:solidFill>
                <a:latin typeface="Lucida Console" panose="020B0609040504020204" pitchFamily="49" charset="0"/>
              </a:rPr>
              <a:t>Thread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</a:t>
            </a:r>
            <a:r>
              <a:rPr lang="en-US" altLang="en-US" sz="1600" i="1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sleep</a:t>
            </a:r>
            <a:r>
              <a:rPr lang="en-US" altLang="en-US" sz="1600" i="1" dirty="0">
                <a:solidFill>
                  <a:srgbClr val="19A7D6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6897BB"/>
                </a:solidFill>
                <a:latin typeface="Lucida Console" panose="020B0609040504020204" pitchFamily="49" charset="0"/>
              </a:rPr>
              <a:t>500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 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 sleep 0.5 sec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catch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Exception e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 {}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https://www.tutorialspoint.com/java/java_data_structures.htm/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524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24 Multi-Thread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064896" cy="38884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Class Hello: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//class Hello {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//class Hello extends Thread {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class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Hello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implements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Runnable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//public void show () {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public void </a:t>
            </a:r>
            <a:r>
              <a:rPr lang="en-US" altLang="en-US" sz="1600" dirty="0">
                <a:solidFill>
                  <a:srgbClr val="FFC66D"/>
                </a:solidFill>
                <a:latin typeface="Lucida Console" panose="020B0609040504020204" pitchFamily="49" charset="0"/>
              </a:rPr>
              <a:t>run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() 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for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int 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=</a:t>
            </a:r>
            <a:r>
              <a:rPr lang="en-US" altLang="en-US" sz="1600" dirty="0">
                <a:solidFill>
                  <a:srgbClr val="6897BB"/>
                </a:solidFill>
                <a:latin typeface="Lucida Console" panose="020B0609040504020204" pitchFamily="49" charset="0"/>
              </a:rPr>
              <a:t>1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 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&lt;=</a:t>
            </a:r>
            <a:r>
              <a:rPr lang="en-US" altLang="en-US" sz="1600" dirty="0">
                <a:solidFill>
                  <a:srgbClr val="6897BB"/>
                </a:solidFill>
                <a:latin typeface="Lucida Console" panose="020B0609040504020204" pitchFamily="49" charset="0"/>
              </a:rPr>
              <a:t>5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 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++) 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en-US" sz="1600" dirty="0" err="1">
                <a:solidFill>
                  <a:srgbClr val="A9B7C6"/>
                </a:solidFill>
                <a:latin typeface="Lucida Console" panose="020B0609040504020204" pitchFamily="49" charset="0"/>
              </a:rPr>
              <a:t>System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</a:t>
            </a:r>
            <a:r>
              <a:rPr lang="en-US" altLang="en-US" sz="1600" i="1" dirty="0" err="1">
                <a:solidFill>
                  <a:srgbClr val="9876AA"/>
                </a:solidFill>
                <a:latin typeface="Lucida Console" panose="020B0609040504020204" pitchFamily="49" charset="0"/>
              </a:rPr>
              <a:t>out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.println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6A8759"/>
                </a:solidFill>
                <a:latin typeface="Lucida Console" panose="020B0609040504020204" pitchFamily="49" charset="0"/>
              </a:rPr>
              <a:t>"Hello"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    try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{ </a:t>
            </a:r>
            <a:r>
              <a:rPr lang="en-US" altLang="en-US" sz="1600" dirty="0" err="1">
                <a:solidFill>
                  <a:srgbClr val="A9B7C6"/>
                </a:solidFill>
                <a:latin typeface="Lucida Console" panose="020B0609040504020204" pitchFamily="49" charset="0"/>
              </a:rPr>
              <a:t>Thread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</a:t>
            </a:r>
            <a:r>
              <a:rPr lang="en-US" altLang="en-US" sz="1600" i="1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sleep</a:t>
            </a:r>
            <a:r>
              <a:rPr lang="en-US" altLang="en-US" sz="1600" i="1" dirty="0">
                <a:solidFill>
                  <a:srgbClr val="19A7D6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6897BB"/>
                </a:solidFill>
                <a:latin typeface="Lucida Console" panose="020B0609040504020204" pitchFamily="49" charset="0"/>
              </a:rPr>
              <a:t>500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 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 sleep 0.5 sec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catch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Exception e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 {}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https://www.tutorialspoint.com/java/java_data_structures.htm/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7197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24 Multi-Thread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41044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Class </a:t>
            </a:r>
            <a:r>
              <a:rPr lang="en-US" altLang="zh-TW" sz="1600" dirty="0" err="1">
                <a:solidFill>
                  <a:schemeClr val="tx1"/>
                </a:solidFill>
              </a:rPr>
              <a:t>ThreadDemo</a:t>
            </a:r>
            <a:r>
              <a:rPr lang="en-US" altLang="zh-TW" sz="1600" dirty="0">
                <a:solidFill>
                  <a:schemeClr val="tx1"/>
                </a:solidFill>
              </a:rPr>
              <a:t>: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public class </a:t>
            </a:r>
            <a:r>
              <a:rPr lang="en-US" altLang="en-US" sz="1600" dirty="0" err="1">
                <a:solidFill>
                  <a:srgbClr val="A9B7C6"/>
                </a:solidFill>
                <a:latin typeface="Lucida Console" panose="020B0609040504020204" pitchFamily="49" charset="0"/>
              </a:rPr>
              <a:t>ThreadDemo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public static void </a:t>
            </a:r>
            <a:r>
              <a:rPr lang="en-US" altLang="en-US" sz="1600" dirty="0">
                <a:solidFill>
                  <a:srgbClr val="FFC66D"/>
                </a:solidFill>
                <a:latin typeface="Lucida Console" panose="020B0609040504020204" pitchFamily="49" charset="0"/>
              </a:rPr>
              <a:t>main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String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[] </a:t>
            </a:r>
            <a:r>
              <a:rPr lang="en-US" altLang="en-US" sz="1600" dirty="0" err="1">
                <a:solidFill>
                  <a:srgbClr val="A9B7C6"/>
                </a:solidFill>
                <a:latin typeface="Lucida Console" panose="020B0609040504020204" pitchFamily="49" charset="0"/>
              </a:rPr>
              <a:t>args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 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</a:t>
            </a:r>
            <a:r>
              <a:rPr lang="en-US" altLang="en-US" sz="1600" dirty="0" err="1">
                <a:solidFill>
                  <a:srgbClr val="808080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("Good");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       // How to link the thread with run?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Runnable obj1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=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new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Hi ()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Runnable obj2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=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new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Hello ()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Thread t1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=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new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Thread(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obj1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Thread t2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=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new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Thread(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obj2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t1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.start ()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try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{ </a:t>
            </a:r>
            <a:r>
              <a:rPr lang="en-US" altLang="en-US" sz="1600" dirty="0" err="1">
                <a:solidFill>
                  <a:srgbClr val="A9B7C6"/>
                </a:solidFill>
                <a:latin typeface="Lucida Console" panose="020B0609040504020204" pitchFamily="49" charset="0"/>
              </a:rPr>
              <a:t>Thread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</a:t>
            </a:r>
            <a:r>
              <a:rPr lang="en-US" altLang="en-US" sz="1600" i="1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sleep</a:t>
            </a:r>
            <a:r>
              <a:rPr lang="en-US" altLang="en-US" sz="1600" i="1" dirty="0">
                <a:solidFill>
                  <a:srgbClr val="19A7D6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6897BB"/>
                </a:solidFill>
                <a:latin typeface="Lucida Console" panose="020B0609040504020204" pitchFamily="49" charset="0"/>
              </a:rPr>
              <a:t>50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 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 sleep 0.05 sec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catch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Exception e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 {}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t2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.start ()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https://www.tutorialspoint.com/java/java_data_structures.htm/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861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24 Multi-Thread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41044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Class </a:t>
            </a:r>
            <a:r>
              <a:rPr lang="en-US" altLang="zh-TW" sz="1600" dirty="0" err="1">
                <a:solidFill>
                  <a:schemeClr val="tx1"/>
                </a:solidFill>
              </a:rPr>
              <a:t>ThreadDemo</a:t>
            </a:r>
            <a:r>
              <a:rPr lang="en-US" altLang="zh-TW" sz="1600" dirty="0">
                <a:solidFill>
                  <a:schemeClr val="tx1"/>
                </a:solidFill>
              </a:rPr>
              <a:t>: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public class </a:t>
            </a:r>
            <a:r>
              <a:rPr lang="en-US" altLang="en-US" sz="1600" dirty="0" err="1">
                <a:solidFill>
                  <a:srgbClr val="A9B7C6"/>
                </a:solidFill>
                <a:latin typeface="Lucida Console" panose="020B0609040504020204" pitchFamily="49" charset="0"/>
              </a:rPr>
              <a:t>ThreadDemo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public static void </a:t>
            </a:r>
            <a:r>
              <a:rPr lang="en-US" altLang="en-US" sz="1600" dirty="0">
                <a:solidFill>
                  <a:srgbClr val="FFC66D"/>
                </a:solidFill>
                <a:latin typeface="Lucida Console" panose="020B0609040504020204" pitchFamily="49" charset="0"/>
              </a:rPr>
              <a:t>main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String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[] </a:t>
            </a:r>
            <a:r>
              <a:rPr lang="en-US" altLang="en-US" sz="1600" dirty="0" err="1">
                <a:solidFill>
                  <a:srgbClr val="A9B7C6"/>
                </a:solidFill>
                <a:latin typeface="Lucida Console" panose="020B0609040504020204" pitchFamily="49" charset="0"/>
              </a:rPr>
              <a:t>args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 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</a:t>
            </a:r>
            <a:r>
              <a:rPr lang="en-US" altLang="en-US" sz="1600" dirty="0" err="1">
                <a:solidFill>
                  <a:srgbClr val="808080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("Good");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       // How to link the thread with run?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Runnable obj1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=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new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Hi ()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Runnable obj2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=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new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Hello ()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Thread t1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=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new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Thread(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obj1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Thread t2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=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new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Thread(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obj2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t1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.start ()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try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{ </a:t>
            </a:r>
            <a:r>
              <a:rPr lang="en-US" altLang="en-US" sz="1600" dirty="0" err="1">
                <a:solidFill>
                  <a:srgbClr val="A9B7C6"/>
                </a:solidFill>
                <a:latin typeface="Lucida Console" panose="020B0609040504020204" pitchFamily="49" charset="0"/>
              </a:rPr>
              <a:t>Thread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</a:t>
            </a:r>
            <a:r>
              <a:rPr lang="en-US" altLang="en-US" sz="1600" i="1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sleep</a:t>
            </a:r>
            <a:r>
              <a:rPr lang="en-US" altLang="en-US" sz="1600" i="1" dirty="0">
                <a:solidFill>
                  <a:srgbClr val="19A7D6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6897BB"/>
                </a:solidFill>
                <a:latin typeface="Lucida Console" panose="020B0609040504020204" pitchFamily="49" charset="0"/>
              </a:rPr>
              <a:t>50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 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 sleep 0.05 sec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catch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Exception e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 {}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t2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.start ()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https://www.tutorialspoint.com/java/java_data_structures.htm/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1154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24 Multi-Thread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Run Multi-Thread: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https://www.tutorialspoint.com/java/java_data_structures.htm/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748EB1-1E5F-4ABD-B08D-7B70F7F5F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782148"/>
            <a:ext cx="5028355" cy="407014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56373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186</Words>
  <Application>Microsoft Office PowerPoint</Application>
  <PresentationFormat>On-screen Show (4:3)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Lucida Console</vt:lpstr>
      <vt:lpstr>Wingdings</vt:lpstr>
      <vt:lpstr>Office 佈景主題</vt:lpstr>
      <vt:lpstr>24 Multi-Thread</vt:lpstr>
      <vt:lpstr>24 Multi-Thread</vt:lpstr>
      <vt:lpstr>24 Multi-Thread</vt:lpstr>
      <vt:lpstr>24 Multi-Thread</vt:lpstr>
      <vt:lpstr>24 Multi-Thread</vt:lpstr>
      <vt:lpstr>24 Multi-Thread</vt:lpstr>
      <vt:lpstr>24 Multi-Thread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176</cp:revision>
  <dcterms:created xsi:type="dcterms:W3CDTF">2018-09-28T16:40:41Z</dcterms:created>
  <dcterms:modified xsi:type="dcterms:W3CDTF">2019-02-27T00:04:44Z</dcterms:modified>
</cp:coreProperties>
</file>