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Date Formatting Using </a:t>
            </a:r>
            <a:r>
              <a:rPr lang="en-US" sz="1600" dirty="0" err="1">
                <a:solidFill>
                  <a:schemeClr val="tx1"/>
                </a:solidFill>
              </a:rPr>
              <a:t>printf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Date and time formatting can be done very easily using </a:t>
            </a:r>
            <a:r>
              <a:rPr lang="en-US" sz="1600" b="1" dirty="0" err="1">
                <a:solidFill>
                  <a:schemeClr val="tx1"/>
                </a:solidFill>
              </a:rPr>
              <a:t>printf</a:t>
            </a:r>
            <a:r>
              <a:rPr lang="en-US" sz="1600" dirty="0">
                <a:solidFill>
                  <a:schemeClr val="tx1"/>
                </a:solidFill>
              </a:rPr>
              <a:t> method. You use a two-letter format, starting with 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 and ending in one of the letters of the table as shown in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E0E0A-69B0-449A-B3B6-BCACD537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52892"/>
            <a:ext cx="7080176" cy="26550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Array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F9DE9-18A3-4805-A0C7-CFC75F18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1821"/>
            <a:ext cx="6336704" cy="4303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24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17 Date</vt:lpstr>
      <vt:lpstr>17 Date</vt:lpstr>
      <vt:lpstr>16 Array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278</cp:revision>
  <dcterms:created xsi:type="dcterms:W3CDTF">2018-09-28T16:40:41Z</dcterms:created>
  <dcterms:modified xsi:type="dcterms:W3CDTF">2019-01-22T22:35:46Z</dcterms:modified>
</cp:coreProperties>
</file>