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Regular Expression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Regular </a:t>
            </a:r>
            <a:r>
              <a:rPr lang="en-US" altLang="zh-TW" b="1" dirty="0" err="1">
                <a:solidFill>
                  <a:srgbClr val="FFFF00"/>
                </a:solidFill>
              </a:rPr>
              <a:t>Rexpression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2484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Java provides the </a:t>
            </a:r>
            <a:r>
              <a:rPr lang="en-US" sz="1600" dirty="0" err="1">
                <a:solidFill>
                  <a:schemeClr val="tx1"/>
                </a:solidFill>
              </a:rPr>
              <a:t>java.util.regex</a:t>
            </a:r>
            <a:r>
              <a:rPr lang="en-US" sz="1600" dirty="0">
                <a:solidFill>
                  <a:schemeClr val="tx1"/>
                </a:solidFill>
              </a:rPr>
              <a:t> package for pattern matching with regular expressions. Java regular expressions are very similar to the Perl programming language and very easy to learn.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regular expression is a special sequence of characters that helps you match or find other strings or sets of strings, using a specialized syntax held in a pattern. They can be used to search, edit, or manipulate text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java.util.regex</a:t>
            </a:r>
            <a:r>
              <a:rPr lang="en-US" sz="1600" dirty="0">
                <a:solidFill>
                  <a:schemeClr val="tx1"/>
                </a:solidFill>
              </a:rPr>
              <a:t> package primarily consists of the following three classes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Pattern Class</a:t>
            </a:r>
            <a:r>
              <a:rPr lang="en-US" sz="1600" dirty="0">
                <a:solidFill>
                  <a:schemeClr val="tx1"/>
                </a:solidFill>
              </a:rPr>
              <a:t> − A Pattern object is a compiled representation of a regular expression. The Pattern class provides no public constructors. To create a pattern, you must first invoke one of its public static </a:t>
            </a:r>
            <a:r>
              <a:rPr lang="en-US" sz="1600" b="1" dirty="0">
                <a:solidFill>
                  <a:schemeClr val="tx1"/>
                </a:solidFill>
              </a:rPr>
              <a:t>compile()</a:t>
            </a:r>
            <a:r>
              <a:rPr lang="en-US" sz="1600" dirty="0">
                <a:solidFill>
                  <a:schemeClr val="tx1"/>
                </a:solidFill>
              </a:rPr>
              <a:t> methods, which will then return a Pattern object. These methods accept a regular expression as the first argument.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Matcher Class</a:t>
            </a:r>
            <a:r>
              <a:rPr lang="en-US" sz="1600" dirty="0">
                <a:solidFill>
                  <a:schemeClr val="tx1"/>
                </a:solidFill>
              </a:rPr>
              <a:t> − A Matcher object is the engine that interprets the pattern and performs match operations against an input string. Like the Pattern class, Matcher defines no public constructors. You obtain a Matcher object by invoking the </a:t>
            </a:r>
            <a:r>
              <a:rPr lang="en-US" sz="1600" b="1" dirty="0">
                <a:solidFill>
                  <a:schemeClr val="tx1"/>
                </a:solidFill>
              </a:rPr>
              <a:t>matcher()</a:t>
            </a:r>
            <a:r>
              <a:rPr lang="en-US" sz="1600" dirty="0">
                <a:solidFill>
                  <a:schemeClr val="tx1"/>
                </a:solidFill>
              </a:rPr>
              <a:t> method on a Pattern object.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PatternSyntaxException</a:t>
            </a:r>
            <a:r>
              <a:rPr lang="en-US" sz="1600" dirty="0">
                <a:solidFill>
                  <a:schemeClr val="tx1"/>
                </a:solidFill>
              </a:rPr>
              <a:t> − A </a:t>
            </a:r>
            <a:r>
              <a:rPr lang="en-US" sz="1600" dirty="0" err="1">
                <a:solidFill>
                  <a:schemeClr val="tx1"/>
                </a:solidFill>
              </a:rPr>
              <a:t>PatternSyntaxException</a:t>
            </a:r>
            <a:r>
              <a:rPr lang="en-US" sz="1600" dirty="0">
                <a:solidFill>
                  <a:schemeClr val="tx1"/>
                </a:solidFill>
              </a:rPr>
              <a:t> object is an unchecked exception that indicates a syntax error in a regular expression pattern.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Regular </a:t>
            </a:r>
            <a:r>
              <a:rPr lang="en-US" altLang="zh-TW" b="1" dirty="0" err="1">
                <a:solidFill>
                  <a:srgbClr val="FFFF00"/>
                </a:solidFill>
              </a:rPr>
              <a:t>Rexpression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Capturing Groups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Capturing groups are a way to treat multiple characters as a single unit. They are created by placing the characters to be grouped inside a set of parentheses. For example, the regular expression (dog) creates a single group containing the letters "d", "o", and "g".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Capturing groups are numbered by counting their opening parentheses from the left to the right.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expression ((A)(B(C))), for example, there are four such groups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((A)(B(C)))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(A)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(B(C))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(C)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 find out how many groups are present in the expression, call the </a:t>
            </a:r>
            <a:r>
              <a:rPr lang="en-US" sz="1600" dirty="0" err="1">
                <a:solidFill>
                  <a:schemeClr val="tx1"/>
                </a:solidFill>
              </a:rPr>
              <a:t>groupCount</a:t>
            </a:r>
            <a:r>
              <a:rPr lang="en-US" sz="1600" dirty="0">
                <a:solidFill>
                  <a:schemeClr val="tx1"/>
                </a:solidFill>
              </a:rPr>
              <a:t> method on a matcher object.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groupCount</a:t>
            </a:r>
            <a:r>
              <a:rPr lang="en-US" sz="1600" dirty="0">
                <a:solidFill>
                  <a:schemeClr val="tx1"/>
                </a:solidFill>
              </a:rPr>
              <a:t> method returns an </a:t>
            </a:r>
            <a:r>
              <a:rPr lang="en-US" sz="1600" b="1" dirty="0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 showing the number of capturing groups present in the matcher's pattern.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is also a special group, group 0, which always represents the entire expression. This group is not included in the total reported by </a:t>
            </a:r>
            <a:r>
              <a:rPr lang="en-US" sz="1600" dirty="0" err="1">
                <a:solidFill>
                  <a:schemeClr val="tx1"/>
                </a:solidFill>
              </a:rPr>
              <a:t>groupCount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Regular </a:t>
            </a:r>
            <a:r>
              <a:rPr lang="en-US" altLang="zh-TW" b="1" dirty="0" err="1">
                <a:solidFill>
                  <a:srgbClr val="FFFF00"/>
                </a:solidFill>
              </a:rPr>
              <a:t>Rexpression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939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Find Grouping: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C77C3-CB55-4533-92C9-132B3D90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51" y="1806709"/>
            <a:ext cx="6727849" cy="43816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708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304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18 Regular Expression</vt:lpstr>
      <vt:lpstr>18 Regular Rexpression</vt:lpstr>
      <vt:lpstr>18 Regular Rexpression</vt:lpstr>
      <vt:lpstr>18 Regular Rexpression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289</cp:revision>
  <dcterms:created xsi:type="dcterms:W3CDTF">2018-09-28T16:40:41Z</dcterms:created>
  <dcterms:modified xsi:type="dcterms:W3CDTF">2019-01-22T23:11:34Z</dcterms:modified>
</cp:coreProperties>
</file>