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240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provides a data structure, the </a:t>
            </a:r>
            <a:r>
              <a:rPr lang="en-US" sz="1600" b="1" dirty="0">
                <a:solidFill>
                  <a:schemeClr val="tx1"/>
                </a:solidFill>
              </a:rPr>
              <a:t>array</a:t>
            </a:r>
            <a:r>
              <a:rPr lang="en-US" sz="1600" dirty="0">
                <a:solidFill>
                  <a:schemeClr val="tx1"/>
                </a:solidFill>
              </a:rPr>
              <a:t>, which stores a fixed-size sequential collection of elements of the same type. An array is used to store a collection of data, but it is often more useful to think of an array as a collection of variables of the same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Instead of declaring individual variables, such as number0, number1, ..., and number99, you declare one array variable such as numbers and use numbers[0], numbers[1], and ..., numbers[99] to represent individual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tutorial introduces how to declare array variables, create arrays, and process arrays using indexed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Declaring Array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use an array in a program, you must declare a variable to reference the array, and you must specify the type of array the variable can reference. Here is the syntax for declaring an array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F9DE9-18A3-4805-A0C7-CFC75F18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1821"/>
            <a:ext cx="6336704" cy="4303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24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foreach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5B49F-F1B9-41F5-8A13-244D5601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43613"/>
            <a:ext cx="7000875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64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Reverse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22783-A9B8-4CD2-856D-F94233F9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85" y="1809843"/>
            <a:ext cx="7064846" cy="44728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6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foreach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0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 Array</vt:lpstr>
      <vt:lpstr>16 Array</vt:lpstr>
      <vt:lpstr>16 Array</vt:lpstr>
      <vt:lpstr>16 Array</vt:lpstr>
      <vt:lpstr>16 Array</vt:lpstr>
      <vt:lpstr>16 Array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275</cp:revision>
  <dcterms:created xsi:type="dcterms:W3CDTF">2018-09-28T16:40:41Z</dcterms:created>
  <dcterms:modified xsi:type="dcterms:W3CDTF">2019-01-22T22:12:28Z</dcterms:modified>
</cp:coreProperties>
</file>