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0" r:id="rId5"/>
    <p:sldId id="262" r:id="rId6"/>
    <p:sldId id="263" r:id="rId7"/>
    <p:sldId id="265" r:id="rId8"/>
    <p:sldId id="264" r:id="rId9"/>
    <p:sldId id="270" r:id="rId10"/>
    <p:sldId id="267" r:id="rId11"/>
    <p:sldId id="271" r:id="rId12"/>
    <p:sldId id="268" r:id="rId13"/>
    <p:sldId id="269" r:id="rId14"/>
    <p:sldId id="266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1" d="100"/>
          <a:sy n="101" d="100"/>
        </p:scale>
        <p:origin x="13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Inter-Thread Communication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4320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Producer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Producer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Producer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Producer run needs the Thread.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 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this, 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"Producer"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.start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.put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++)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1000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33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Q (3): Synchronized get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synchronized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get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If everything is not set, just wait.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(!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wait()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otherwsie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, we will print the message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"Get: "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Set the flag to false after read and notify others.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false;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notify()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This notify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notify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producer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79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4176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Consumer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Consumer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Consumer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 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this, 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"Consumer"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.start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.get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1000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54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7920880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InterThread</a:t>
            </a:r>
            <a:endParaRPr lang="en-US" altLang="en-US" sz="1600" dirty="0">
              <a:solidFill>
                <a:srgbClr val="19A7D6"/>
              </a:solidFill>
              <a:latin typeface="Lucida Console" panose="020B0609040504020204" pitchFamily="49" charset="0"/>
            </a:endParaRP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InterThread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main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[]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Q()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Producer 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Consumer 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84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Run </a:t>
            </a:r>
            <a:r>
              <a:rPr lang="en-US" altLang="zh-TW" sz="1600" dirty="0" err="1">
                <a:solidFill>
                  <a:schemeClr val="tx1"/>
                </a:solidFill>
              </a:rPr>
              <a:t>InterThread</a:t>
            </a:r>
            <a:r>
              <a:rPr lang="en-US" altLang="zh-TW" sz="1600" dirty="0">
                <a:solidFill>
                  <a:schemeClr val="tx1"/>
                </a:solidFill>
              </a:rPr>
              <a:t>, you see two consecutive “Put” which are not synchronized.  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33330-F49F-405F-864C-DC976807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09844"/>
            <a:ext cx="5725616" cy="45573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841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6624736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Q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-communication between the Threads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Telusko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: Java Multithreading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put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"Put: "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int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get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"Get: "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return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Producer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Producer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Producer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Producer run needs the Thread.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 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this, 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"Producer"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.start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.put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++)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1000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6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3960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Consumer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Consumer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Consumer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 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this, 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"Consumer"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.start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.get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1000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8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</a:t>
            </a:r>
            <a:r>
              <a:rPr lang="en-US" altLang="zh-TW" sz="1600" dirty="0" err="1">
                <a:solidFill>
                  <a:schemeClr val="tx1"/>
                </a:solidFill>
              </a:rPr>
              <a:t>InterThread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InterThread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main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[]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Q()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Producer 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Consumer 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3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Run </a:t>
            </a:r>
            <a:r>
              <a:rPr lang="en-US" altLang="zh-TW" sz="1600" dirty="0" err="1">
                <a:solidFill>
                  <a:schemeClr val="tx1"/>
                </a:solidFill>
              </a:rPr>
              <a:t>InterThread</a:t>
            </a:r>
            <a:r>
              <a:rPr lang="en-US" altLang="zh-TW" sz="1600" dirty="0">
                <a:solidFill>
                  <a:schemeClr val="tx1"/>
                </a:solidFill>
              </a:rPr>
              <a:t>, you see two consecutive “Put” which are not synchronized.  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CA7C7-DC54-4CDF-84C4-F5A4DC4A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12367"/>
            <a:ext cx="6048672" cy="46961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DFA7F9-0376-4B5C-B3F7-10AA7140BC76}"/>
              </a:ext>
            </a:extLst>
          </p:cNvPr>
          <p:cNvSpPr/>
          <p:nvPr/>
        </p:nvSpPr>
        <p:spPr>
          <a:xfrm>
            <a:off x="2771800" y="537321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25.1 Add Wait() and Notify()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168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Q (1): boolean </a:t>
            </a:r>
            <a:r>
              <a:rPr lang="en-US" altLang="zh-TW" sz="1600" dirty="0" err="1">
                <a:solidFill>
                  <a:schemeClr val="tx1"/>
                </a:solidFill>
              </a:rPr>
              <a:t>valueSet</a:t>
            </a:r>
            <a:r>
              <a:rPr lang="en-US" altLang="zh-TW" sz="1600" dirty="0">
                <a:solidFill>
                  <a:schemeClr val="tx1"/>
                </a:solidFill>
              </a:rPr>
              <a:t> = false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-communication between the Threads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Telusko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: Java Multithreading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boolean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false;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55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4536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Q (2): Synchronized put ()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Need synchronized keyword for both wait() and notify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synchronized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put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when the value is set, always wait.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// wait for consumer to consumer the value.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When you are in wait state,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//someone will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notifiy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you some time.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wait()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It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is not set,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// we are going to set the data,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"Put: "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the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flag to true after write and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notifu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others.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notify()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This notify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notify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consumer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34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423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Lucida Console</vt:lpstr>
      <vt:lpstr>Wingdings</vt:lpstr>
      <vt:lpstr>Office 佈景主題</vt:lpstr>
      <vt:lpstr>25 Inter-Thread Communication</vt:lpstr>
      <vt:lpstr>25 Inter-Thread Communication</vt:lpstr>
      <vt:lpstr>25 Inter-Thread Communication</vt:lpstr>
      <vt:lpstr>25 Inter-Thread Communication</vt:lpstr>
      <vt:lpstr>25 Inter-Thread Communication</vt:lpstr>
      <vt:lpstr>25 Inter-Thread Communication</vt:lpstr>
      <vt:lpstr>25.1 Add Wait() and Notify()</vt:lpstr>
      <vt:lpstr>25.1 Add Wait and Notify</vt:lpstr>
      <vt:lpstr>25.1 Add Wait and Notify</vt:lpstr>
      <vt:lpstr>25.1 Add Wait and Notify</vt:lpstr>
      <vt:lpstr>25.1 Add Wait and Notify</vt:lpstr>
      <vt:lpstr>25.1 Add Wait and Notify</vt:lpstr>
      <vt:lpstr>25.1 Add Wait and Notify</vt:lpstr>
      <vt:lpstr>25.1 Add Wait and Notify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171</cp:revision>
  <dcterms:created xsi:type="dcterms:W3CDTF">2018-09-28T16:40:41Z</dcterms:created>
  <dcterms:modified xsi:type="dcterms:W3CDTF">2019-02-26T23:37:48Z</dcterms:modified>
</cp:coreProperties>
</file>