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60" r:id="rId4"/>
    <p:sldId id="262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26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2019/2/22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2019/2/22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2019/2/22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2019/2/22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23 Queue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2019/2/22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23 Queue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3312368" cy="6480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Queue example: enqueue(), dequeue(), peek()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>
                <a:latin typeface="+mj-lt"/>
                <a:ea typeface="+mj-ea"/>
                <a:cs typeface="+mj-cs"/>
              </a:rPr>
              <a:t>https://www.tutorialspoint.com/java/index.htm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982A88-F46D-4E47-9E43-81101CF3A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1171087"/>
            <a:ext cx="3838575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808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23 Queue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2880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Queue Test example: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>
                <a:latin typeface="+mj-lt"/>
                <a:ea typeface="+mj-ea"/>
                <a:cs typeface="+mj-cs"/>
              </a:rPr>
              <a:t>https://www.tutorialspoint.com/java/index.htm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30A9B0-631B-4FEF-A0A2-93D0D0591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035" y="1693656"/>
            <a:ext cx="4565929" cy="294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41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23 Queue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2880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Run Test Queue: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>
                <a:latin typeface="+mj-lt"/>
                <a:ea typeface="+mj-ea"/>
                <a:cs typeface="+mj-cs"/>
              </a:rPr>
              <a:t>https://www.tutorialspoint.com/java/index.htm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930748-A886-4CE2-AD2B-4EE45E307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976" y="1799158"/>
            <a:ext cx="3381375" cy="14382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8653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2019/2/22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81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佈景主題</vt:lpstr>
      <vt:lpstr>23 Queue</vt:lpstr>
      <vt:lpstr>23 Queue</vt:lpstr>
      <vt:lpstr>23 Queue</vt:lpstr>
      <vt:lpstr>23 Queue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359</cp:revision>
  <dcterms:created xsi:type="dcterms:W3CDTF">2018-09-28T16:40:41Z</dcterms:created>
  <dcterms:modified xsi:type="dcterms:W3CDTF">2019-02-23T02:07:46Z</dcterms:modified>
</cp:coreProperties>
</file>