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67" r:id="rId4"/>
    <p:sldId id="261" r:id="rId5"/>
    <p:sldId id="263" r:id="rId6"/>
    <p:sldId id="262" r:id="rId7"/>
    <p:sldId id="264" r:id="rId8"/>
    <p:sldId id="265" r:id="rId9"/>
    <p:sldId id="266" r:id="rId10"/>
    <p:sldId id="269" r:id="rId11"/>
    <p:sldId id="268" r:id="rId12"/>
    <p:sldId id="270" r:id="rId13"/>
    <p:sldId id="271" r:id="rId14"/>
    <p:sldId id="272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3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Basic Syntax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4.2 </a:t>
            </a:r>
            <a:r>
              <a:rPr lang="en-US" altLang="zh-TW" sz="4800" b="1" dirty="0" err="1">
                <a:solidFill>
                  <a:srgbClr val="FFFF00"/>
                </a:solidFill>
              </a:rPr>
              <a:t>Enum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268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4.2 </a:t>
            </a:r>
            <a:r>
              <a:rPr lang="en-US" altLang="zh-TW" b="1" dirty="0" err="1">
                <a:solidFill>
                  <a:srgbClr val="FFFF00"/>
                </a:solidFill>
              </a:rPr>
              <a:t>Enum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1521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 err="1">
                <a:solidFill>
                  <a:schemeClr val="tx1"/>
                </a:solidFill>
              </a:rPr>
              <a:t>Enum</a:t>
            </a:r>
            <a:r>
              <a:rPr lang="en-US" sz="1600" b="1" dirty="0">
                <a:solidFill>
                  <a:schemeClr val="tx1"/>
                </a:solidFill>
              </a:rPr>
              <a:t> 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New -&gt; File -&gt; Project: </a:t>
            </a:r>
            <a:r>
              <a:rPr lang="en-US" sz="1600" dirty="0" err="1">
                <a:solidFill>
                  <a:schemeClr val="tx1"/>
                </a:solidFill>
              </a:rPr>
              <a:t>JavaEnum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New -&gt; Java Class: </a:t>
            </a:r>
            <a:r>
              <a:rPr lang="en-US" sz="1600" dirty="0" err="1">
                <a:solidFill>
                  <a:schemeClr val="tx1"/>
                </a:solidFill>
              </a:rPr>
              <a:t>JavaEnum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Enter the Java code as follow: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4F098D-842A-4B04-B8BB-3E26B7AD9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92" y="2567117"/>
            <a:ext cx="7294016" cy="232463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22719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4.2 </a:t>
            </a:r>
            <a:r>
              <a:rPr lang="en-US" altLang="zh-TW" b="1" dirty="0" err="1">
                <a:solidFill>
                  <a:srgbClr val="FFFF00"/>
                </a:solidFill>
              </a:rPr>
              <a:t>Enum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1521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 err="1">
                <a:solidFill>
                  <a:schemeClr val="tx1"/>
                </a:solidFill>
              </a:rPr>
              <a:t>Enum</a:t>
            </a:r>
            <a:r>
              <a:rPr lang="en-US" sz="1600" b="1" dirty="0">
                <a:solidFill>
                  <a:schemeClr val="tx1"/>
                </a:solidFill>
              </a:rPr>
              <a:t> 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Run: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Select “</a:t>
            </a:r>
            <a:r>
              <a:rPr lang="en-US" sz="1600" dirty="0" err="1">
                <a:solidFill>
                  <a:schemeClr val="tx1"/>
                </a:solidFill>
              </a:rPr>
              <a:t>JavaEnum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Output: “Size: MEDIUM”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A20564-1B8D-47E1-ADC6-2C1CBCD99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448322"/>
            <a:ext cx="4499065" cy="424413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04512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4.3 Inheritance and Interface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1717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4.3 Inheritance and Interface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5283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Inheritance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Java, classes can be derived from classes. Basically, if you need to create a new class and here is already a class that has some of the code you require, then it is possible to derive your new class from the already existing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concept allows you to reuse the fields and methods of the existing class without having to rewrite the code in a new class. In this scenario, the existing class is called the </a:t>
            </a:r>
            <a:r>
              <a:rPr lang="en-US" sz="1600" b="1" dirty="0">
                <a:solidFill>
                  <a:schemeClr val="tx1"/>
                </a:solidFill>
              </a:rPr>
              <a:t>superclass</a:t>
            </a:r>
            <a:r>
              <a:rPr lang="en-US" sz="1600" dirty="0">
                <a:solidFill>
                  <a:schemeClr val="tx1"/>
                </a:solidFill>
              </a:rPr>
              <a:t> and the derived class is called the </a:t>
            </a:r>
            <a:r>
              <a:rPr lang="en-US" sz="1600" b="1" dirty="0">
                <a:solidFill>
                  <a:schemeClr val="tx1"/>
                </a:solidFill>
              </a:rPr>
              <a:t>subclass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Interfaces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Java language, an interface can be defined as a contract between objects on how to communicate with each other. Interfaces play a vital role when it comes to the concept of inheritance.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An interface defines the methods, a deriving class (subclass) should use. But the implementation of the methods is totally up to the subclass.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014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Syntax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4563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When we consider a Java program, it can be defined as a collection of objects that communicate via invoking each other's methods. Let us now briefly look into what do class, object, methods, and instance variables mean.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Object</a:t>
            </a:r>
            <a:r>
              <a:rPr lang="en-US" sz="1600" dirty="0">
                <a:solidFill>
                  <a:schemeClr val="tx1"/>
                </a:solidFill>
              </a:rPr>
              <a:t> − Objects have states and behaviors. Example: A dog has states - color, name, breed as well as behavior such as wagging their tail, barking, eating. An object is an instance of a class.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Class</a:t>
            </a:r>
            <a:r>
              <a:rPr lang="en-US" sz="1600" dirty="0">
                <a:solidFill>
                  <a:schemeClr val="tx1"/>
                </a:solidFill>
              </a:rPr>
              <a:t> − A class can be defined as a template/blueprint that describes the behavior/state that the object of its type supports.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Methods</a:t>
            </a:r>
            <a:r>
              <a:rPr lang="en-US" sz="1600" dirty="0">
                <a:solidFill>
                  <a:schemeClr val="tx1"/>
                </a:solidFill>
              </a:rPr>
              <a:t> − A method is basically a behavior. A class can contain many methods. It is in methods where the logics are written, data is manipulated and all the actions are executed.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Instance Variables</a:t>
            </a:r>
            <a:r>
              <a:rPr lang="en-US" sz="1600" dirty="0">
                <a:solidFill>
                  <a:schemeClr val="tx1"/>
                </a:solidFill>
              </a:rPr>
              <a:t> − Each object has its unique set of instance variables. An object's state is created by the values assigned to these instance variables.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4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4.1 Hello World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0161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Hello World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6285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First Java Program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Let us look at a simple code that will print the words </a:t>
            </a:r>
            <a:r>
              <a:rPr lang="en-US" sz="1600" b="1" i="1" dirty="0">
                <a:solidFill>
                  <a:schemeClr val="tx1"/>
                </a:solidFill>
              </a:rPr>
              <a:t>Hello World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Start </a:t>
            </a:r>
            <a:r>
              <a:rPr lang="en-US" sz="1600" dirty="0" err="1">
                <a:solidFill>
                  <a:schemeClr val="tx1"/>
                </a:solidFill>
              </a:rPr>
              <a:t>intelliJ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New -&gt; Project -&gt; Java: Click Next, Next; Project Name: </a:t>
            </a:r>
            <a:r>
              <a:rPr lang="en-US" sz="1600" dirty="0" err="1">
                <a:solidFill>
                  <a:schemeClr val="tx1"/>
                </a:solidFill>
              </a:rPr>
              <a:t>MyFirstJavaProj</a:t>
            </a:r>
            <a:r>
              <a:rPr lang="en-US" sz="1600" dirty="0">
                <a:solidFill>
                  <a:schemeClr val="tx1"/>
                </a:solidFill>
              </a:rPr>
              <a:t>, Click Finish as below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2921DD-7E6F-4582-8530-8A617B5F8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082164"/>
            <a:ext cx="3260611" cy="291414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5614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Hello World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First Java Program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Select Explore: click </a:t>
            </a:r>
            <a:r>
              <a:rPr lang="en-US" sz="1600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 folder; New -&gt; Java Class as below.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Enter Class Name: “</a:t>
            </a:r>
            <a:r>
              <a:rPr lang="en-US" sz="1600" dirty="0" err="1">
                <a:solidFill>
                  <a:schemeClr val="tx1"/>
                </a:solidFill>
              </a:rPr>
              <a:t>MyFirstJavaProgram</a:t>
            </a:r>
            <a:r>
              <a:rPr lang="en-US" sz="1600" dirty="0">
                <a:solidFill>
                  <a:schemeClr val="tx1"/>
                </a:solidFill>
              </a:rPr>
              <a:t>” as below.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A504E3-F87F-4715-9C72-693174DAF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654" y="2492895"/>
            <a:ext cx="2993330" cy="298464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518508-6028-4830-B613-4072CB33A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2492896"/>
            <a:ext cx="2476000" cy="2016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29160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Hello World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First Java Program (3)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Enter the Java code as below: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F8A0EC-C6EC-40FF-B191-1B57FA1FE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57" y="2060847"/>
            <a:ext cx="7067761" cy="203919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73101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Hello World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31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First Java Program (4)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Run -&gt; Run …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75328B-4850-4364-9A6C-5CE14BA67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351930"/>
            <a:ext cx="5796136" cy="174988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96301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Hello World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31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First Java Program (4)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Select “</a:t>
            </a:r>
            <a:r>
              <a:rPr lang="en-US" sz="1600" dirty="0" err="1">
                <a:solidFill>
                  <a:schemeClr val="tx1"/>
                </a:solidFill>
              </a:rPr>
              <a:t>MyFirstProgram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CB0A07-A8DE-463F-B77C-C3D02EBFF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090226"/>
            <a:ext cx="6510337" cy="347081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7598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Hello World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31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First Java Program (5)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Check output window “Hello World” is printed.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156100-CD2F-49D3-BE85-2A1B87137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366" y="2110012"/>
            <a:ext cx="4866733" cy="458135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92799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477</Words>
  <Application>Microsoft Office PowerPoint</Application>
  <PresentationFormat>On-screen Show (4:3)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佈景主題</vt:lpstr>
      <vt:lpstr>4 Basic Syntax</vt:lpstr>
      <vt:lpstr>4 Basic Syntax</vt:lpstr>
      <vt:lpstr>4.1 Hello World</vt:lpstr>
      <vt:lpstr>4.1 Hello World</vt:lpstr>
      <vt:lpstr>4.1 Hello World</vt:lpstr>
      <vt:lpstr>4.1 Hello World</vt:lpstr>
      <vt:lpstr>4.1 Hello World</vt:lpstr>
      <vt:lpstr>4.1 Hello World</vt:lpstr>
      <vt:lpstr>4.1 Hello World</vt:lpstr>
      <vt:lpstr>4.2 Enum</vt:lpstr>
      <vt:lpstr>4.2 Enum</vt:lpstr>
      <vt:lpstr>4.2 Enum</vt:lpstr>
      <vt:lpstr>4.3 Inheritance and Interface</vt:lpstr>
      <vt:lpstr>4.3 Inheritance and Interface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88</cp:revision>
  <dcterms:created xsi:type="dcterms:W3CDTF">2018-09-28T16:40:41Z</dcterms:created>
  <dcterms:modified xsi:type="dcterms:W3CDTF">2019-01-20T22:51:11Z</dcterms:modified>
</cp:coreProperties>
</file>