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4" r:id="rId4"/>
    <p:sldId id="262" r:id="rId5"/>
    <p:sldId id="261" r:id="rId6"/>
    <p:sldId id="263" r:id="rId7"/>
    <p:sldId id="265" r:id="rId8"/>
    <p:sldId id="267" r:id="rId9"/>
    <p:sldId id="266" r:id="rId10"/>
    <p:sldId id="268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Constructor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Parameterized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>
                <a:solidFill>
                  <a:schemeClr val="tx1"/>
                </a:solidFill>
              </a:rPr>
              <a:t>&gt; run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6CCFB5-6D88-4CCE-B7B3-AEF709CF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12131"/>
            <a:ext cx="6162675" cy="31527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AD8721-0111-4AA6-954F-B3E8304E8AF5}"/>
              </a:ext>
            </a:extLst>
          </p:cNvPr>
          <p:cNvSpPr/>
          <p:nvPr/>
        </p:nvSpPr>
        <p:spPr>
          <a:xfrm>
            <a:off x="2195736" y="4437112"/>
            <a:ext cx="93610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25202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 constructor initializes an object when it is created. It has the same name as its class and is syntactically similar to a method. However, constructors have no explicit return type.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Typically, you will use a constructor to give initial values to the instance variables defined by the class, or to perform any other start-up procedures required to create a fully formed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All classes have constructors, whether you define one or not, because Java automatically provides a default constructor that initializes all member variables to zero. However, once you define your own constructor, the default constructor is no longer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Syntax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Following is the syntax of a constructor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8BE3A089-5F8E-439C-BE1C-65DF07A7FBA3}"/>
              </a:ext>
            </a:extLst>
          </p:cNvPr>
          <p:cNvSpPr txBox="1">
            <a:spLocks/>
          </p:cNvSpPr>
          <p:nvPr/>
        </p:nvSpPr>
        <p:spPr>
          <a:xfrm>
            <a:off x="1403648" y="3933055"/>
            <a:ext cx="3096344" cy="1080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8"/>
                </a:solidFill>
                <a:latin typeface="Menlo"/>
              </a:rPr>
              <a:t>class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600" dirty="0" err="1">
                <a:solidFill>
                  <a:srgbClr val="7F0055"/>
                </a:solidFill>
                <a:latin typeface="Menlo"/>
              </a:rPr>
              <a:t>ClassName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600" dirty="0" err="1">
                <a:solidFill>
                  <a:srgbClr val="7F0055"/>
                </a:solidFill>
                <a:latin typeface="Menlo"/>
              </a:rPr>
              <a:t>ClassName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()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{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   </a:t>
            </a: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}</a:t>
            </a:r>
            <a:r>
              <a:rPr lang="en-US" altLang="en-US" sz="160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666600"/>
                </a:solidFill>
                <a:latin typeface="Menlo"/>
              </a:rPr>
              <a:t>}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0376B3B8-70EF-4B17-8BCD-2572318C0459}"/>
              </a:ext>
            </a:extLst>
          </p:cNvPr>
          <p:cNvSpPr txBox="1">
            <a:spLocks/>
          </p:cNvSpPr>
          <p:nvPr/>
        </p:nvSpPr>
        <p:spPr>
          <a:xfrm>
            <a:off x="467546" y="5157191"/>
            <a:ext cx="8352928" cy="98313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Java allows two types of constructors namely −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No argument Constructors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Parameterized Constructors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Default Constructor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643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Default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3681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Default Constructors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As the name specifies the no argument constructors of Java does not accept any parameters instead, using these constructors the instance variables of a method will be initialized with fixed values for all objects.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Example: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1FFFBC-E332-4057-8008-B6587C16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316" y="2938662"/>
            <a:ext cx="4800600" cy="2171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3139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Default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would call constructor to initialize objects as follows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E0EA92-2575-4750-9A15-E3FDEE1B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844823"/>
            <a:ext cx="6334125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83997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Default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This would produce the following 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C509B2-C8DA-4355-A25B-DC261F2D5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61840"/>
            <a:ext cx="6467475" cy="3181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92C10E-C197-4F63-A22D-2D003D0850A9}"/>
              </a:ext>
            </a:extLst>
          </p:cNvPr>
          <p:cNvSpPr/>
          <p:nvPr/>
        </p:nvSpPr>
        <p:spPr>
          <a:xfrm>
            <a:off x="1835696" y="4437112"/>
            <a:ext cx="367240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3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6.2 Parameterized Constructor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3645024"/>
            <a:ext cx="101839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484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Parameterized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18002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Parameterized Constructors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Most often, you will need a constructor that accepts one or more parameters.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Parameters are added to a constructor in the same way that they are added to a method, just declare them inside the parentheses after the constructor's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Example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Here is a simple example that uses a constructor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3F7672-4B9A-46CD-A549-1ACE5B241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5"/>
            <a:ext cx="499110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2749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6.2 Parameterized Constructor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dirty="0">
                <a:solidFill>
                  <a:schemeClr val="tx1"/>
                </a:solidFill>
              </a:rPr>
              <a:t>You would call constructor to initialize objects as follows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>
                <a:latin typeface="+mj-lt"/>
                <a:ea typeface="+mj-ea"/>
                <a:cs typeface="+mj-cs"/>
              </a:rPr>
              <a:t>https://www.tutorialspoint.com/java/index.htm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C63A83-9CB2-4B58-A5D9-8C42812C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54163"/>
            <a:ext cx="6096000" cy="2190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9623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415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Menlo</vt:lpstr>
      <vt:lpstr>Wingdings</vt:lpstr>
      <vt:lpstr>Office 佈景主題</vt:lpstr>
      <vt:lpstr>6 Constructor</vt:lpstr>
      <vt:lpstr>6 Constructor</vt:lpstr>
      <vt:lpstr>6.1 Default Constructor</vt:lpstr>
      <vt:lpstr>6.1 Default Constructor</vt:lpstr>
      <vt:lpstr>6.1 Default Constructor</vt:lpstr>
      <vt:lpstr>6.1 Default Constructor</vt:lpstr>
      <vt:lpstr>6.2 Parameterized Constructor</vt:lpstr>
      <vt:lpstr>6.2 Parameterized Constructor</vt:lpstr>
      <vt:lpstr>6.2 Parameterized Constructor</vt:lpstr>
      <vt:lpstr>6.2 Parameterized Constructor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168</cp:revision>
  <dcterms:created xsi:type="dcterms:W3CDTF">2018-09-28T16:40:41Z</dcterms:created>
  <dcterms:modified xsi:type="dcterms:W3CDTF">2019-01-22T03:35:52Z</dcterms:modified>
</cp:coreProperties>
</file>