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Queue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Queue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31236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Queue example: enqueue(), dequeue(), peek()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82A88-F46D-4E47-9E43-81101CF3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71087"/>
            <a:ext cx="3838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Queue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Queue Test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0A9B0-631B-4FEF-A0A2-93D0D059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35" y="1693656"/>
            <a:ext cx="4565929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Queue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 Test Queue: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0748-A886-4CE2-AD2B-4EE45E30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6" y="1799158"/>
            <a:ext cx="33813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65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Queue</vt:lpstr>
      <vt:lpstr>1 Queue</vt:lpstr>
      <vt:lpstr>1 Queue</vt:lpstr>
      <vt:lpstr>1 Queue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360</cp:revision>
  <dcterms:created xsi:type="dcterms:W3CDTF">2018-09-28T16:40:41Z</dcterms:created>
  <dcterms:modified xsi:type="dcterms:W3CDTF">2019-02-27T14:18:36Z</dcterms:modified>
</cp:coreProperties>
</file>